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tags/tag17.xml" ContentType="application/vnd.openxmlformats-officedocument.presentationml.tags+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0.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1.xml" ContentType="application/vnd.openxmlformats-officedocument.theme+xml"/>
  <Override PartName="/ppt/tags/tag22.xml" ContentType="application/vnd.openxmlformats-officedocument.presentationml.tags+xml"/>
  <Override PartName="/ppt/tags/tag23.xml" ContentType="application/vnd.openxmlformats-officedocument.presentationml.tags+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2.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heme/theme13.xml" ContentType="application/vnd.openxmlformats-officedocument.theme+xml"/>
  <Override PartName="/ppt/theme/theme14.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704" r:id="rId5"/>
    <p:sldMasterId id="2147483715" r:id="rId6"/>
    <p:sldMasterId id="2147483730" r:id="rId7"/>
    <p:sldMasterId id="2147483744" r:id="rId8"/>
    <p:sldMasterId id="2147483762" r:id="rId9"/>
    <p:sldMasterId id="2147483795" r:id="rId10"/>
    <p:sldMasterId id="2147483856" r:id="rId11"/>
    <p:sldMasterId id="2147483872" r:id="rId12"/>
    <p:sldMasterId id="2147483888" r:id="rId13"/>
    <p:sldMasterId id="2147483899" r:id="rId14"/>
    <p:sldMasterId id="2147483914" r:id="rId15"/>
  </p:sldMasterIdLst>
  <p:notesMasterIdLst>
    <p:notesMasterId r:id="rId30"/>
  </p:notesMasterIdLst>
  <p:handoutMasterIdLst>
    <p:handoutMasterId r:id="rId31"/>
  </p:handoutMasterIdLst>
  <p:sldIdLst>
    <p:sldId id="8158" r:id="rId16"/>
    <p:sldId id="8233" r:id="rId17"/>
    <p:sldId id="8149" r:id="rId18"/>
    <p:sldId id="10321" r:id="rId19"/>
    <p:sldId id="8216" r:id="rId20"/>
    <p:sldId id="8219" r:id="rId21"/>
    <p:sldId id="8231" r:id="rId22"/>
    <p:sldId id="8207" r:id="rId23"/>
    <p:sldId id="8212" r:id="rId24"/>
    <p:sldId id="8228" r:id="rId25"/>
    <p:sldId id="10319" r:id="rId26"/>
    <p:sldId id="2975" r:id="rId27"/>
    <p:sldId id="2976" r:id="rId28"/>
    <p:sldId id="10322" r:id="rId29"/>
  </p:sldIdLst>
  <p:sldSz cx="12190413" cy="6859588"/>
  <p:notesSz cx="9931400" cy="6794500"/>
  <p:defaultTextStyle>
    <a:defPPr>
      <a:defRPr lang="de-DE"/>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9081675-6BA8-4E5C-9B6A-3855AD3C77A6}">
          <p14:sldIdLst>
            <p14:sldId id="8158"/>
            <p14:sldId id="8233"/>
          </p14:sldIdLst>
        </p14:section>
        <p14:section name="Untitled Section" id="{5C4D40B4-2FAB-470F-836E-BF05F340A466}">
          <p14:sldIdLst>
            <p14:sldId id="8149"/>
            <p14:sldId id="10321"/>
            <p14:sldId id="8216"/>
            <p14:sldId id="8219"/>
            <p14:sldId id="8231"/>
            <p14:sldId id="8207"/>
            <p14:sldId id="8212"/>
            <p14:sldId id="8228"/>
            <p14:sldId id="10319"/>
            <p14:sldId id="2975"/>
            <p14:sldId id="2976"/>
            <p14:sldId id="1032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140" userDrawn="1">
          <p15:clr>
            <a:srgbClr val="A4A3A4"/>
          </p15:clr>
        </p15:guide>
        <p15:guide id="2" pos="315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gana Nedelcheva" initials="GN" lastIdx="2" clrIdx="0">
    <p:extLst>
      <p:ext uri="{19B8F6BF-5375-455C-9EA6-DF929625EA0E}">
        <p15:presenceInfo xmlns:p15="http://schemas.microsoft.com/office/powerpoint/2012/main" userId="S-1-5-21-2215643982-2004304490-3753650631-431530" providerId="AD"/>
      </p:ext>
    </p:extLst>
  </p:cmAuthor>
  <p:cmAuthor id="2" name="Denislav Georgiev (Денислав Георгиев)" initials="DG(Г" lastIdx="11" clrIdx="1">
    <p:extLst>
      <p:ext uri="{19B8F6BF-5375-455C-9EA6-DF929625EA0E}">
        <p15:presenceInfo xmlns:p15="http://schemas.microsoft.com/office/powerpoint/2012/main" userId="S::Denislav.Georgiev@mail.schwarz::ac573d0e-aefb-4980-b70f-1a88713e0d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6"/>
    <a:srgbClr val="E5E5E5"/>
    <a:srgbClr val="B2B2B2"/>
    <a:srgbClr val="965AA0"/>
    <a:srgbClr val="B2B2B4"/>
    <a:srgbClr val="B1B2B3"/>
    <a:srgbClr val="B1B1B3"/>
    <a:srgbClr val="CBADD0"/>
    <a:srgbClr val="707070"/>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CD1B80-A896-477D-B259-28D6677FAEA3}" v="12" dt="2021-06-30T07:39:56.47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56" autoAdjust="0"/>
    <p:restoredTop sz="96807" autoAdjust="0"/>
  </p:normalViewPr>
  <p:slideViewPr>
    <p:cSldViewPr snapToGrid="0">
      <p:cViewPr varScale="1">
        <p:scale>
          <a:sx n="90" d="100"/>
          <a:sy n="90" d="100"/>
        </p:scale>
        <p:origin x="114" y="66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140"/>
        <p:guide pos="315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21" Type="http://schemas.openxmlformats.org/officeDocument/2006/relationships/slide" Target="slides/slide6.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6-04T17:23:47.712" idx="10">
    <p:pos x="10" y="10"/>
    <p:text>•	We offer a variety of exciting positions. For example, our Development team is in charge of a slew of different projects - from developing our own cloud system, to mobile application development to online store platforms to the custom software required by the retail business. 
•	We are one of the largest SAP clients worldwide and as such we have a Central Application Support branch, where our colleagues provide support for over 1000 SAP modules. 
•	Our AI team branches out into Data science, Data engineering and Cloud technologies, bearing the decision-making responsibilities in the fields.
Sofia university new specialization. 
•	And last but not least - our infrastructure team, which we call the “bloodstream of the Schwarz group”, who is in charge of supporting all the group member companies in over 30 countries worldwide.</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06-04T17:24:12.926" idx="11">
    <p:pos x="10" y="10"/>
    <p:text>We are happy to announce that we are expanding in each and every one of our fields of work and so we are looking for many potential new colleagues to join our lines. We are actively recruiting new Java Engineers, Front-end Engineers, ABAP Developers, DevOps, QA Engineers, Cloud Architects, Mobile Developers, SAP Basis Administrators amongst many other. And if this piqued your interest, you can easily find more information about the current open positions by navigating to our website @ https://bg.it.schwarz</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bwMode="gray">
          <a:xfrm>
            <a:off x="2" y="1"/>
            <a:ext cx="4303606" cy="339725"/>
          </a:xfrm>
          <a:prstGeom prst="rect">
            <a:avLst/>
          </a:prstGeom>
        </p:spPr>
        <p:txBody>
          <a:bodyPr vert="horz" lIns="91433" tIns="45717" rIns="91433" bIns="45717" rtlCol="0"/>
          <a:lstStyle>
            <a:lvl1pPr algn="l">
              <a:defRPr sz="1200"/>
            </a:lvl1pPr>
          </a:lstStyle>
          <a:p>
            <a:endParaRPr lang="de-DE">
              <a:latin typeface="Arial" panose="020B0604020202020204" pitchFamily="34" charset="0"/>
              <a:cs typeface="Arial" panose="020B0604020202020204" pitchFamily="34" charset="0"/>
            </a:endParaRPr>
          </a:p>
        </p:txBody>
      </p:sp>
      <p:sp>
        <p:nvSpPr>
          <p:cNvPr id="3" name="Datumsplatzhalter 2"/>
          <p:cNvSpPr>
            <a:spLocks noGrp="1"/>
          </p:cNvSpPr>
          <p:nvPr>
            <p:ph type="dt" sz="quarter" idx="1"/>
          </p:nvPr>
        </p:nvSpPr>
        <p:spPr bwMode="gray">
          <a:xfrm>
            <a:off x="5625498" y="1"/>
            <a:ext cx="4303606" cy="339725"/>
          </a:xfrm>
          <a:prstGeom prst="rect">
            <a:avLst/>
          </a:prstGeom>
        </p:spPr>
        <p:txBody>
          <a:bodyPr vert="horz" lIns="91433" tIns="45717" rIns="91433" bIns="45717" rtlCol="0"/>
          <a:lstStyle>
            <a:lvl1pPr algn="r">
              <a:defRPr sz="1200"/>
            </a:lvl1pPr>
          </a:lstStyle>
          <a:p>
            <a:fld id="{EB2A8FE2-7D44-4F9F-9EBB-87B058C26DA3}" type="datetimeFigureOut">
              <a:rPr lang="de-DE" smtClean="0">
                <a:latin typeface="Arial" panose="020B0604020202020204" pitchFamily="34" charset="0"/>
                <a:cs typeface="Arial" panose="020B0604020202020204" pitchFamily="34" charset="0"/>
              </a:rPr>
              <a:t>13.09.2021</a:t>
            </a:fld>
            <a:endParaRPr lang="de-DE">
              <a:latin typeface="Arial" panose="020B0604020202020204" pitchFamily="34" charset="0"/>
              <a:cs typeface="Arial" panose="020B0604020202020204" pitchFamily="34" charset="0"/>
            </a:endParaRPr>
          </a:p>
        </p:txBody>
      </p:sp>
      <p:sp>
        <p:nvSpPr>
          <p:cNvPr id="4" name="Fußzeilenplatzhalter 3"/>
          <p:cNvSpPr>
            <a:spLocks noGrp="1"/>
          </p:cNvSpPr>
          <p:nvPr>
            <p:ph type="ftr" sz="quarter" idx="2"/>
          </p:nvPr>
        </p:nvSpPr>
        <p:spPr bwMode="gray">
          <a:xfrm>
            <a:off x="2" y="6453596"/>
            <a:ext cx="4303606" cy="339725"/>
          </a:xfrm>
          <a:prstGeom prst="rect">
            <a:avLst/>
          </a:prstGeom>
        </p:spPr>
        <p:txBody>
          <a:bodyPr vert="horz" lIns="91433" tIns="45717" rIns="91433" bIns="45717" rtlCol="0" anchor="b"/>
          <a:lstStyle>
            <a:lvl1pPr algn="l">
              <a:defRPr sz="1200"/>
            </a:lvl1pPr>
          </a:lstStyle>
          <a:p>
            <a:endParaRPr lang="de-DE">
              <a:latin typeface="Arial" panose="020B0604020202020204" pitchFamily="34" charset="0"/>
              <a:cs typeface="Arial" panose="020B0604020202020204" pitchFamily="34" charset="0"/>
            </a:endParaRPr>
          </a:p>
        </p:txBody>
      </p:sp>
      <p:sp>
        <p:nvSpPr>
          <p:cNvPr id="5" name="Foliennummernplatzhalter 4"/>
          <p:cNvSpPr>
            <a:spLocks noGrp="1"/>
          </p:cNvSpPr>
          <p:nvPr>
            <p:ph type="sldNum" sz="quarter" idx="3"/>
          </p:nvPr>
        </p:nvSpPr>
        <p:spPr bwMode="gray">
          <a:xfrm>
            <a:off x="5625498" y="6453596"/>
            <a:ext cx="4303606" cy="339725"/>
          </a:xfrm>
          <a:prstGeom prst="rect">
            <a:avLst/>
          </a:prstGeom>
        </p:spPr>
        <p:txBody>
          <a:bodyPr vert="horz" lIns="91433" tIns="45717" rIns="91433" bIns="45717" rtlCol="0" anchor="b"/>
          <a:lstStyle>
            <a:lvl1pPr algn="r">
              <a:defRPr sz="1200"/>
            </a:lvl1pPr>
          </a:lstStyle>
          <a:p>
            <a:fld id="{9AB73254-3C94-4E34-A1E4-9C7A9BBFBC47}" type="slidenum">
              <a:rPr lang="de-DE" smtClean="0">
                <a:latin typeface="Arial" panose="020B0604020202020204" pitchFamily="34" charset="0"/>
                <a:cs typeface="Arial" panose="020B0604020202020204" pitchFamily="34" charset="0"/>
              </a:rPr>
              <a:t>‹#›</a:t>
            </a:fld>
            <a:endParaRPr lang="de-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69642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bwMode="gray">
          <a:xfrm>
            <a:off x="431800" y="431800"/>
            <a:ext cx="5109518" cy="2875447"/>
          </a:xfrm>
          <a:prstGeom prst="rect">
            <a:avLst/>
          </a:prstGeom>
          <a:noFill/>
          <a:ln w="12700">
            <a:solidFill>
              <a:schemeClr val="accent6"/>
            </a:solidFill>
          </a:ln>
        </p:spPr>
        <p:txBody>
          <a:bodyPr vert="horz" lIns="91433" tIns="45717" rIns="91433" bIns="45717" rtlCol="0" anchor="ctr"/>
          <a:lstStyle/>
          <a:p>
            <a:r>
              <a:rPr lang="de-DE"/>
              <a:t>mmm</a:t>
            </a:r>
          </a:p>
        </p:txBody>
      </p:sp>
      <p:sp>
        <p:nvSpPr>
          <p:cNvPr id="5" name="Notizenplatzhalter 4"/>
          <p:cNvSpPr>
            <a:spLocks noGrp="1"/>
          </p:cNvSpPr>
          <p:nvPr>
            <p:ph type="body" sz="quarter" idx="3"/>
          </p:nvPr>
        </p:nvSpPr>
        <p:spPr bwMode="gray">
          <a:xfrm>
            <a:off x="5973318" y="431800"/>
            <a:ext cx="3526082" cy="5929313"/>
          </a:xfrm>
          <a:prstGeom prst="rect">
            <a:avLst/>
          </a:prstGeom>
        </p:spPr>
        <p:txBody>
          <a:bodyPr vert="horz" lIns="0" tIns="0" rIns="0" bIns="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cxnSp>
        <p:nvCxnSpPr>
          <p:cNvPr id="26" name="Gerader Verbinder 25"/>
          <p:cNvCxnSpPr/>
          <p:nvPr/>
        </p:nvCxnSpPr>
        <p:spPr>
          <a:xfrm>
            <a:off x="432000" y="3840321"/>
            <a:ext cx="5109318"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a:xfrm>
            <a:off x="432000" y="6361113"/>
            <a:ext cx="5109318"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a:xfrm>
            <a:off x="432000" y="4200434"/>
            <a:ext cx="5109318"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a:xfrm>
            <a:off x="432000" y="4560547"/>
            <a:ext cx="5109318"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a:xfrm>
            <a:off x="432000" y="4920660"/>
            <a:ext cx="5109318"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432000" y="5280773"/>
            <a:ext cx="5109318"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a:xfrm>
            <a:off x="432000" y="5640886"/>
            <a:ext cx="5109318"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a:xfrm>
            <a:off x="432000" y="6000999"/>
            <a:ext cx="5109318"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06993"/>
      </p:ext>
    </p:extLst>
  </p:cSld>
  <p:clrMap bg1="lt1" tx1="dk1" bg2="lt2" tx2="dk2" accent1="accent1" accent2="accent2" accent3="accent3" accent4="accent4" accent5="accent5" accent6="accent6" hlink="hlink" folHlink="folHlink"/>
  <p:notesStyle>
    <a:lvl1pPr marL="0" indent="0" algn="l" defTabSz="1088502" rtl="0" eaLnBrk="1" latinLnBrk="0" hangingPunct="1">
      <a:lnSpc>
        <a:spcPct val="130000"/>
      </a:lnSpc>
      <a:defRPr sz="1100" kern="1200">
        <a:solidFill>
          <a:schemeClr val="tx1"/>
        </a:solidFill>
        <a:latin typeface="+mn-lt"/>
        <a:ea typeface="+mn-ea"/>
        <a:cs typeface="+mn-cs"/>
      </a:defRPr>
    </a:lvl1pPr>
    <a:lvl2pPr marL="108000" indent="-108000" algn="l" defTabSz="1088502" rtl="0" eaLnBrk="1" latinLnBrk="0" hangingPunct="1">
      <a:lnSpc>
        <a:spcPct val="130000"/>
      </a:lnSpc>
      <a:buClr>
        <a:schemeClr val="accent1"/>
      </a:buClr>
      <a:buFont typeface="Arial" panose="020B0604020202020204" pitchFamily="34" charset="0"/>
      <a:buChar char="•"/>
      <a:defRPr sz="1100" kern="1200">
        <a:solidFill>
          <a:schemeClr val="tx1"/>
        </a:solidFill>
        <a:latin typeface="+mn-lt"/>
        <a:ea typeface="+mn-ea"/>
        <a:cs typeface="+mn-cs"/>
      </a:defRPr>
    </a:lvl2pPr>
    <a:lvl3pPr marL="216000" indent="-108000" algn="l" defTabSz="1088502" rtl="0" eaLnBrk="1" latinLnBrk="0" hangingPunct="1">
      <a:lnSpc>
        <a:spcPct val="130000"/>
      </a:lnSpc>
      <a:buClr>
        <a:schemeClr val="accent1"/>
      </a:buClr>
      <a:buFont typeface="Arial" panose="020B0604020202020204" pitchFamily="34" charset="0"/>
      <a:buChar char="•"/>
      <a:defRPr sz="1100" kern="1200">
        <a:solidFill>
          <a:schemeClr val="tx1"/>
        </a:solidFill>
        <a:latin typeface="+mn-lt"/>
        <a:ea typeface="+mn-ea"/>
        <a:cs typeface="+mn-cs"/>
      </a:defRPr>
    </a:lvl3pPr>
    <a:lvl4pPr marL="216000" indent="-108000" algn="l" defTabSz="1088502" rtl="0" eaLnBrk="1" latinLnBrk="0" hangingPunct="1">
      <a:lnSpc>
        <a:spcPct val="130000"/>
      </a:lnSpc>
      <a:buClr>
        <a:schemeClr val="accent1"/>
      </a:buClr>
      <a:buFont typeface="Arial" panose="020B0604020202020204" pitchFamily="34" charset="0"/>
      <a:buChar char="•"/>
      <a:defRPr sz="1100" kern="1200">
        <a:solidFill>
          <a:schemeClr val="tx1"/>
        </a:solidFill>
        <a:latin typeface="+mn-lt"/>
        <a:ea typeface="+mn-ea"/>
        <a:cs typeface="+mn-cs"/>
      </a:defRPr>
    </a:lvl4pPr>
    <a:lvl5pPr marL="216000" indent="-108000" algn="l" defTabSz="1088502" rtl="0" eaLnBrk="1" latinLnBrk="0" hangingPunct="1">
      <a:lnSpc>
        <a:spcPct val="130000"/>
      </a:lnSpc>
      <a:buClr>
        <a:schemeClr val="accent1"/>
      </a:buClr>
      <a:buFont typeface="Arial" panose="020B0604020202020204" pitchFamily="34" charset="0"/>
      <a:buChar char="•"/>
      <a:defRPr sz="1100" kern="1200">
        <a:solidFill>
          <a:schemeClr val="tx1"/>
        </a:solidFill>
        <a:latin typeface="+mn-lt"/>
        <a:ea typeface="+mn-ea"/>
        <a:cs typeface="+mn-cs"/>
      </a:defRPr>
    </a:lvl5pPr>
    <a:lvl6pPr marL="216000" indent="-108000" algn="l" defTabSz="1088502" rtl="0" eaLnBrk="1" latinLnBrk="0" hangingPunct="1">
      <a:lnSpc>
        <a:spcPct val="130000"/>
      </a:lnSpc>
      <a:buClr>
        <a:schemeClr val="accent1"/>
      </a:buClr>
      <a:buFont typeface="Arial" panose="020B0604020202020204" pitchFamily="34" charset="0"/>
      <a:buChar char="•"/>
      <a:defRPr sz="1100" kern="1200">
        <a:solidFill>
          <a:schemeClr val="tx1"/>
        </a:solidFill>
        <a:latin typeface="+mn-lt"/>
        <a:ea typeface="+mn-ea"/>
        <a:cs typeface="+mn-cs"/>
      </a:defRPr>
    </a:lvl6pPr>
    <a:lvl7pPr marL="216000" indent="-108000" algn="l" defTabSz="1088502" rtl="0" eaLnBrk="1" latinLnBrk="0" hangingPunct="1">
      <a:lnSpc>
        <a:spcPct val="130000"/>
      </a:lnSpc>
      <a:buClr>
        <a:schemeClr val="accent1"/>
      </a:buClr>
      <a:buFont typeface="Arial" panose="020B0604020202020204" pitchFamily="34" charset="0"/>
      <a:buChar char="•"/>
      <a:defRPr sz="1100" kern="1200">
        <a:solidFill>
          <a:schemeClr val="tx1"/>
        </a:solidFill>
        <a:latin typeface="+mn-lt"/>
        <a:ea typeface="+mn-ea"/>
        <a:cs typeface="+mn-cs"/>
      </a:defRPr>
    </a:lvl7pPr>
    <a:lvl8pPr marL="216000" indent="-108000" algn="l" defTabSz="1088502" rtl="0" eaLnBrk="1" latinLnBrk="0" hangingPunct="1">
      <a:lnSpc>
        <a:spcPct val="130000"/>
      </a:lnSpc>
      <a:buClr>
        <a:schemeClr val="accent1"/>
      </a:buClr>
      <a:buFont typeface="Arial" panose="020B0604020202020204" pitchFamily="34" charset="0"/>
      <a:buChar char="•"/>
      <a:defRPr sz="1100" kern="1200">
        <a:solidFill>
          <a:schemeClr val="tx1"/>
        </a:solidFill>
        <a:latin typeface="+mn-lt"/>
        <a:ea typeface="+mn-ea"/>
        <a:cs typeface="+mn-cs"/>
      </a:defRPr>
    </a:lvl8pPr>
    <a:lvl9pPr marL="216000" indent="-108000" algn="l" defTabSz="1088502" rtl="0" eaLnBrk="1" latinLnBrk="0" hangingPunct="1">
      <a:lnSpc>
        <a:spcPct val="130000"/>
      </a:lnSpc>
      <a:buClr>
        <a:schemeClr val="accent1"/>
      </a:buClr>
      <a:buFont typeface="Arial" panose="020B0604020202020204" pitchFamily="34" charset="0"/>
      <a:buChar char="•"/>
      <a:defRPr sz="1100" kern="1200">
        <a:solidFill>
          <a:schemeClr val="tx1"/>
        </a:solidFill>
        <a:latin typeface="+mn-lt"/>
        <a:ea typeface="+mn-ea"/>
        <a:cs typeface="+mn-cs"/>
      </a:defRPr>
    </a:lvl9pPr>
  </p:notesStyle>
  <p:extLst>
    <p:ext uri="{620B2872-D7B9-4A21-9093-7833F8D536E1}">
      <p15:sldGuideLst xmlns:p15="http://schemas.microsoft.com/office/powerpoint/2012/main">
        <p15:guide id="1" pos="272" userDrawn="1">
          <p15:clr>
            <a:srgbClr val="F26B43"/>
          </p15:clr>
        </p15:guide>
        <p15:guide id="2" pos="5982" userDrawn="1">
          <p15:clr>
            <a:srgbClr val="F26B43"/>
          </p15:clr>
        </p15:guide>
        <p15:guide id="3" orient="horz" pos="272" userDrawn="1">
          <p15:clr>
            <a:srgbClr val="F26B43"/>
          </p15:clr>
        </p15:guide>
        <p15:guide id="4" orient="horz" pos="4007"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54960B8-AC67-479A-A2D5-801105C5EF17}" type="slidenum">
              <a:rPr lang="de-DE" smtClean="0"/>
              <a:pPr/>
              <a:t>5</a:t>
            </a:fld>
            <a:endParaRPr lang="de-DE"/>
          </a:p>
        </p:txBody>
      </p:sp>
    </p:spTree>
    <p:extLst>
      <p:ext uri="{BB962C8B-B14F-4D97-AF65-F5344CB8AC3E}">
        <p14:creationId xmlns:p14="http://schemas.microsoft.com/office/powerpoint/2010/main" val="293353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54960B8-AC67-479A-A2D5-801105C5EF17}" type="slidenum">
              <a:rPr lang="de-DE" smtClean="0"/>
              <a:pPr/>
              <a:t>6</a:t>
            </a:fld>
            <a:endParaRPr lang="de-DE"/>
          </a:p>
        </p:txBody>
      </p:sp>
    </p:spTree>
    <p:extLst>
      <p:ext uri="{BB962C8B-B14F-4D97-AF65-F5344CB8AC3E}">
        <p14:creationId xmlns:p14="http://schemas.microsoft.com/office/powerpoint/2010/main" val="1831299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sz="800" b="0" i="0" baseline="0">
                <a:solidFill>
                  <a:schemeClr val="tx1"/>
                </a:solidFill>
                <a:latin typeface="+mn-lt"/>
                <a:ea typeface="+mn-ea"/>
                <a:cs typeface="+mn-cs"/>
              </a:rPr>
              <a:t>GC, alongside Lidl, KL and SDL/SZD, is also part of Schwarz Group</a:t>
            </a:r>
          </a:p>
          <a:p>
            <a:pPr marL="171450" indent="-171450">
              <a:buFont typeface="Arial" panose="020B0604020202020204" pitchFamily="34" charset="0"/>
              <a:buChar char="•"/>
            </a:pPr>
            <a:r>
              <a:rPr lang="en-US" sz="800" b="0" i="0">
                <a:solidFill>
                  <a:schemeClr val="tx1"/>
                </a:solidFill>
                <a:latin typeface="+mn-lt"/>
                <a:ea typeface="+mn-ea"/>
                <a:cs typeface="+mn-cs"/>
              </a:rPr>
              <a:t>We are a global disposal company and a driver of innovation in the areas of recyclables and energy management, environmental innovation and logistics solutions.</a:t>
            </a:r>
          </a:p>
          <a:p>
            <a:pPr marL="171450" indent="-171450">
              <a:buFont typeface="Arial" panose="020B0604020202020204" pitchFamily="34" charset="0"/>
              <a:buChar char="•"/>
            </a:pPr>
            <a:r>
              <a:rPr lang="en-US" sz="800" b="0" i="0" baseline="0">
                <a:solidFill>
                  <a:schemeClr val="tx1"/>
                </a:solidFill>
                <a:latin typeface="+mn-lt"/>
                <a:ea typeface="+mn-ea"/>
                <a:cs typeface="+mn-cs"/>
              </a:rPr>
              <a:t>The following represents figures, data and facts as of March 2020.</a:t>
            </a:r>
          </a:p>
        </p:txBody>
      </p:sp>
      <p:sp>
        <p:nvSpPr>
          <p:cNvPr id="4" name="Foliennummernplatzhalter 3"/>
          <p:cNvSpPr>
            <a:spLocks noGrp="1"/>
          </p:cNvSpPr>
          <p:nvPr>
            <p:ph type="sldNum" sz="quarter" idx="10"/>
          </p:nvPr>
        </p:nvSpPr>
        <p:spPr/>
        <p:txBody>
          <a:bodyPr/>
          <a:lstStyle/>
          <a:p>
            <a:pPr marL="0" marR="0" lvl="0" indent="0" algn="r" defTabSz="914264"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4" rtl="0" eaLnBrk="1" fontAlgn="auto" latinLnBrk="0" hangingPunct="1">
                <a:lnSpc>
                  <a:spcPct val="100000"/>
                </a:lnSpc>
                <a:spcBef>
                  <a:spcPts val="0"/>
                </a:spcBef>
                <a:spcAft>
                  <a:spcPts val="0"/>
                </a:spcAft>
                <a:buClrTx/>
                <a:buSzTx/>
                <a:buFontTx/>
                <a:buNone/>
                <a:tabLst/>
                <a:defRPr/>
              </a:pPr>
              <a:t>8</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3316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89350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pPr marL="0" marR="0" lvl="0" indent="0" algn="l" defTabSz="1088502" rtl="0" eaLnBrk="1" fontAlgn="auto" latinLnBrk="0" hangingPunct="1">
              <a:lnSpc>
                <a:spcPct val="130000"/>
              </a:lnSpc>
              <a:spcBef>
                <a:spcPts val="0"/>
              </a:spcBef>
              <a:spcAft>
                <a:spcPts val="0"/>
              </a:spcAft>
              <a:buClrTx/>
              <a:buSzTx/>
              <a:buFontTx/>
              <a:buNone/>
              <a:tabLst/>
              <a:defRPr/>
            </a:pPr>
            <a:r>
              <a:rPr lang="en-US"/>
              <a:t>Already shown in the first employee event in BG</a:t>
            </a:r>
          </a:p>
          <a:p>
            <a:pPr marL="0" marR="0" lvl="0" indent="0" algn="l" defTabSz="1088502" rtl="0" eaLnBrk="1" fontAlgn="auto" latinLnBrk="0" hangingPunct="1">
              <a:lnSpc>
                <a:spcPct val="130000"/>
              </a:lnSpc>
              <a:spcBef>
                <a:spcPts val="0"/>
              </a:spcBef>
              <a:spcAft>
                <a:spcPts val="0"/>
              </a:spcAft>
              <a:buClrTx/>
              <a:buSzTx/>
              <a:buFontTx/>
              <a:buNone/>
              <a:tabLst/>
              <a:defRPr/>
            </a:pPr>
            <a:endParaRPr lang="de-DE"/>
          </a:p>
          <a:p>
            <a:pPr marL="0" marR="0" lvl="0" indent="0" algn="l" defTabSz="1088502" rtl="0" eaLnBrk="1" fontAlgn="auto" latinLnBrk="0" hangingPunct="1">
              <a:lnSpc>
                <a:spcPct val="130000"/>
              </a:lnSpc>
              <a:spcBef>
                <a:spcPts val="0"/>
              </a:spcBef>
              <a:spcAft>
                <a:spcPts val="0"/>
              </a:spcAft>
              <a:buClrTx/>
              <a:buSzTx/>
              <a:buFontTx/>
              <a:buNone/>
              <a:tabLst/>
              <a:defRPr/>
            </a:pPr>
            <a:endParaRPr lang="de-DE"/>
          </a:p>
          <a:p>
            <a:pPr marL="0" marR="0" lvl="0" indent="0" algn="l" defTabSz="1088502" rtl="0" eaLnBrk="1" fontAlgn="auto" latinLnBrk="0" hangingPunct="1">
              <a:lnSpc>
                <a:spcPct val="130000"/>
              </a:lnSpc>
              <a:spcBef>
                <a:spcPts val="0"/>
              </a:spcBef>
              <a:spcAft>
                <a:spcPts val="0"/>
              </a:spcAft>
              <a:buClrTx/>
              <a:buSzTx/>
              <a:buFontTx/>
              <a:buNone/>
              <a:tabLst/>
              <a:defRPr/>
            </a:pPr>
            <a:endParaRPr lang="de-DE"/>
          </a:p>
          <a:p>
            <a:pPr marL="0" marR="0" lvl="0" indent="0" algn="l" defTabSz="1088502" rtl="0" eaLnBrk="1" fontAlgn="auto" latinLnBrk="0" hangingPunct="1">
              <a:lnSpc>
                <a:spcPct val="130000"/>
              </a:lnSpc>
              <a:spcBef>
                <a:spcPts val="0"/>
              </a:spcBef>
              <a:spcAft>
                <a:spcPts val="0"/>
              </a:spcAft>
              <a:buClrTx/>
              <a:buSzTx/>
              <a:buFontTx/>
              <a:buNone/>
              <a:tabLst/>
              <a:defRPr/>
            </a:pPr>
            <a:r>
              <a:rPr lang="en-US"/>
              <a:t>We are the central IT service provider for the Schwarz Group. This means that we are responsible for the IT of the number four in global retail, with over 12,100 Lidl and Kaufland stores in more than 30 countries. We also provide IT support for the production facilities and our recycling company Greencycle with Prezero, who have over 30 sorting and recycling plants. In all, we take care of the IT for over 430,000 employees throughout the Group. That's who we are,</a:t>
            </a:r>
            <a:r>
              <a:rPr lang="en-US" sz="1100" b="0">
                <a:solidFill>
                  <a:schemeClr val="tx1"/>
                </a:solidFill>
                <a:latin typeface="+mn-lt"/>
                <a:ea typeface="+mn-ea"/>
                <a:cs typeface="+mn-cs"/>
              </a:rPr>
              <a:t> the employees of Schwarz IT and all the local IT units in the Schwarz Group. All together, we are ONE IT. </a:t>
            </a:r>
          </a:p>
          <a:p>
            <a:pPr rtl="0"/>
            <a:endParaRPr lang="de-DE"/>
          </a:p>
        </p:txBody>
      </p:sp>
    </p:spTree>
    <p:extLst>
      <p:ext uri="{BB962C8B-B14F-4D97-AF65-F5344CB8AC3E}">
        <p14:creationId xmlns:p14="http://schemas.microsoft.com/office/powerpoint/2010/main" val="3159467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431800"/>
            <a:ext cx="5110163" cy="2874963"/>
          </a:xfrm>
        </p:spPr>
      </p:sp>
      <p:sp>
        <p:nvSpPr>
          <p:cNvPr id="3" name="Notes Placeholder 2"/>
          <p:cNvSpPr>
            <a:spLocks noGrp="1"/>
          </p:cNvSpPr>
          <p:nvPr>
            <p:ph type="body" idx="1"/>
          </p:nvPr>
        </p:nvSpPr>
        <p:spPr/>
        <p:txBody>
          <a:bodyPr/>
          <a:lstStyle/>
          <a:p>
            <a:pPr marL="0" marR="0" lvl="0" indent="0" algn="l" defTabSz="1088502" rtl="0" eaLnBrk="1" fontAlgn="auto" latinLnBrk="0" hangingPunct="1">
              <a:lnSpc>
                <a:spcPct val="130000"/>
              </a:lnSpc>
              <a:spcBef>
                <a:spcPts val="0"/>
              </a:spcBef>
              <a:spcAft>
                <a:spcPts val="0"/>
              </a:spcAft>
              <a:buClrTx/>
              <a:buSzTx/>
              <a:buFontTx/>
              <a:buNone/>
              <a:tabLst/>
              <a:defRPr/>
            </a:pPr>
            <a:r>
              <a:rPr lang="en-US" dirty="0"/>
              <a:t>We enable the business though IT solutions </a:t>
            </a:r>
            <a:endParaRPr lang="bg-BG" dirty="0"/>
          </a:p>
          <a:p>
            <a:endParaRPr lang="bg-BG" dirty="0"/>
          </a:p>
        </p:txBody>
      </p:sp>
      <p:sp>
        <p:nvSpPr>
          <p:cNvPr id="4" name="Slide Number Placeholder 3"/>
          <p:cNvSpPr>
            <a:spLocks noGrp="1"/>
          </p:cNvSpPr>
          <p:nvPr>
            <p:ph type="sldNum" sz="quarter" idx="5"/>
          </p:nvPr>
        </p:nvSpPr>
        <p:spPr/>
        <p:txBody>
          <a:bodyPr/>
          <a:lstStyle/>
          <a:p>
            <a:fld id="{854960B8-AC67-479A-A2D5-801105C5EF17}" type="slidenum">
              <a:rPr lang="de-DE" smtClean="0"/>
              <a:pPr/>
              <a:t>11</a:t>
            </a:fld>
            <a:endParaRPr lang="de-DE"/>
          </a:p>
        </p:txBody>
      </p:sp>
    </p:spTree>
    <p:extLst>
      <p:ext uri="{BB962C8B-B14F-4D97-AF65-F5344CB8AC3E}">
        <p14:creationId xmlns:p14="http://schemas.microsoft.com/office/powerpoint/2010/main" val="2882481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54960B8-AC67-479A-A2D5-801105C5EF17}" type="slidenum">
              <a:rPr lang="de-DE" smtClean="0"/>
              <a:pPr/>
              <a:t>14</a:t>
            </a:fld>
            <a:endParaRPr lang="de-DE"/>
          </a:p>
        </p:txBody>
      </p:sp>
    </p:spTree>
    <p:extLst>
      <p:ext uri="{BB962C8B-B14F-4D97-AF65-F5344CB8AC3E}">
        <p14:creationId xmlns:p14="http://schemas.microsoft.com/office/powerpoint/2010/main" val="1862248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5.jpe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8.xml"/><Relationship Id="rId1" Type="http://schemas.openxmlformats.org/officeDocument/2006/relationships/tags" Target="../tags/tag17.xml"/><Relationship Id="rId4" Type="http://schemas.openxmlformats.org/officeDocument/2006/relationships/image" Target="../media/image5.emf"/></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2.xml"/><Relationship Id="rId5" Type="http://schemas.openxmlformats.org/officeDocument/2006/relationships/image" Target="../media/image4.png"/><Relationship Id="rId4"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4.xml"/><Relationship Id="rId1" Type="http://schemas.openxmlformats.org/officeDocument/2006/relationships/tags" Target="../tags/tag8.xml"/><Relationship Id="rId5" Type="http://schemas.openxmlformats.org/officeDocument/2006/relationships/image" Target="../media/image10.jpeg"/><Relationship Id="rId4" Type="http://schemas.openxmlformats.org/officeDocument/2006/relationships/image" Target="../media/image5.emf"/></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6.xml"/><Relationship Id="rId1" Type="http://schemas.openxmlformats.org/officeDocument/2006/relationships/tags" Target="../tags/tag13.xml"/><Relationship Id="rId5" Type="http://schemas.openxmlformats.org/officeDocument/2006/relationships/image" Target="../media/image10.jpeg"/><Relationship Id="rId4" Type="http://schemas.openxmlformats.org/officeDocument/2006/relationships/image" Target="../media/image5.emf"/></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5.emf"/></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27.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5.jpe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5.jpe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5.jpe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7.xml"/><Relationship Id="rId1" Type="http://schemas.openxmlformats.org/officeDocument/2006/relationships/tags" Target="../tags/tag15.xml"/><Relationship Id="rId4" Type="http://schemas.openxmlformats.org/officeDocument/2006/relationships/image" Target="../media/image5.emf"/></Relationships>
</file>

<file path=ppt/slideLayouts/_rels/slideLayout9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7.xml"/><Relationship Id="rId1" Type="http://schemas.openxmlformats.org/officeDocument/2006/relationships/tags" Target="../tags/tag16.xml"/><Relationship Id="rId4" Type="http://schemas.openxmlformats.org/officeDocument/2006/relationships/image" Target="../media/image30.emf"/></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e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5.jpe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27" name="Hintergrun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8" y="787"/>
            <a:ext cx="12188977" cy="6858014"/>
          </a:xfrm>
          <a:prstGeom prst="rect">
            <a:avLst/>
          </a:prstGeom>
        </p:spPr>
      </p:pic>
      <p:sp>
        <p:nvSpPr>
          <p:cNvPr id="19" name="Lila Box"/>
          <p:cNvSpPr/>
          <p:nvPr userDrawn="1"/>
        </p:nvSpPr>
        <p:spPr bwMode="gray">
          <a:xfrm>
            <a:off x="862013" y="2949253"/>
            <a:ext cx="11182350" cy="3048839"/>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27"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a:ea typeface="+mn-ea"/>
                <a:cs typeface="+mn-cs"/>
              </a:rPr>
              <a:t> </a:t>
            </a:r>
          </a:p>
        </p:txBody>
      </p:sp>
      <p:sp>
        <p:nvSpPr>
          <p:cNvPr id="20" name="Logo-Box"/>
          <p:cNvSpPr/>
          <p:nvPr userDrawn="1"/>
        </p:nvSpPr>
        <p:spPr bwMode="gray">
          <a:xfrm>
            <a:off x="862013" y="142875"/>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27"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3" name="Untertitel 2"/>
          <p:cNvSpPr>
            <a:spLocks noGrp="1"/>
          </p:cNvSpPr>
          <p:nvPr userDrawn="1">
            <p:ph type="subTitle" idx="1"/>
          </p:nvPr>
        </p:nvSpPr>
        <p:spPr bwMode="gray">
          <a:xfrm>
            <a:off x="1062038" y="3323849"/>
            <a:ext cx="10332242" cy="2299646"/>
          </a:xfrm>
        </p:spPr>
        <p:txBody>
          <a:bodyPr anchor="ctr"/>
          <a:lstStyle>
            <a:lvl1pPr marL="0" indent="0" algn="l">
              <a:lnSpc>
                <a:spcPct val="90000"/>
              </a:lnSpc>
              <a:spcAft>
                <a:spcPts val="1500"/>
              </a:spcAft>
              <a:buNone/>
              <a:defRPr sz="5001"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Formatvorlage des Untertitelmasters durch Klicken bearbeiten</a:t>
            </a:r>
          </a:p>
        </p:txBody>
      </p:sp>
      <p:sp>
        <p:nvSpPr>
          <p:cNvPr id="2" name="Fußzeilenplatzhalter 1"/>
          <p:cNvSpPr>
            <a:spLocks noGrp="1"/>
          </p:cNvSpPr>
          <p:nvPr>
            <p:ph type="ftr" sz="quarter" idx="10"/>
          </p:nvPr>
        </p:nvSpPr>
        <p:spPr/>
        <p:txBody>
          <a:bodyPr/>
          <a:lstStyle/>
          <a:p>
            <a:r>
              <a:rPr lang="de-DE"/>
              <a:t>Schwarz Group // Corporate Presentation //</a:t>
            </a:r>
          </a:p>
        </p:txBody>
      </p:sp>
      <p:pic>
        <p:nvPicPr>
          <p:cNvPr id="5" name="Grafik 4">
            <a:extLst>
              <a:ext uri="{FF2B5EF4-FFF2-40B4-BE49-F238E27FC236}">
                <a16:creationId xmlns:a16="http://schemas.microsoft.com/office/drawing/2014/main" id="{B9E98DC2-9676-452E-889C-4D695DA81729}"/>
              </a:ext>
            </a:extLst>
          </p:cNvPr>
          <p:cNvPicPr>
            <a:picLocks noChangeAspect="1"/>
          </p:cNvPicPr>
          <p:nvPr userDrawn="1"/>
        </p:nvPicPr>
        <p:blipFill>
          <a:blip r:embed="rId3"/>
          <a:stretch>
            <a:fillRect/>
          </a:stretch>
        </p:blipFill>
        <p:spPr>
          <a:xfrm>
            <a:off x="862013" y="510718"/>
            <a:ext cx="1944680" cy="1576839"/>
          </a:xfrm>
          <a:prstGeom prst="rect">
            <a:avLst/>
          </a:prstGeom>
        </p:spPr>
      </p:pic>
    </p:spTree>
    <p:extLst>
      <p:ext uri="{BB962C8B-B14F-4D97-AF65-F5344CB8AC3E}">
        <p14:creationId xmlns:p14="http://schemas.microsoft.com/office/powerpoint/2010/main" val="3140045875"/>
      </p:ext>
    </p:extLst>
  </p:cSld>
  <p:clrMapOvr>
    <a:masterClrMapping/>
  </p:clrMapOvr>
  <p:transition>
    <p:fade/>
  </p:transition>
  <p:extLst>
    <p:ext uri="{DCECCB84-F9BA-43D5-87BE-67443E8EF086}">
      <p15:sldGuideLst xmlns:p15="http://schemas.microsoft.com/office/powerpoint/2012/main">
        <p15:guide id="1" pos="543" userDrawn="1">
          <p15:clr>
            <a:srgbClr val="FBAE40"/>
          </p15:clr>
        </p15:guide>
        <p15:guide id="2" pos="669" userDrawn="1">
          <p15:clr>
            <a:srgbClr val="FBAE40"/>
          </p15:clr>
        </p15:guide>
        <p15:guide id="3" orient="horz" pos="377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ld &amp; Text 1">
    <p:spTree>
      <p:nvGrpSpPr>
        <p:cNvPr id="1" name=""/>
        <p:cNvGrpSpPr/>
        <p:nvPr/>
      </p:nvGrpSpPr>
      <p:grpSpPr>
        <a:xfrm>
          <a:off x="0" y="0"/>
          <a:ext cx="0" cy="0"/>
          <a:chOff x="0" y="0"/>
          <a:chExt cx="0" cy="0"/>
        </a:xfrm>
      </p:grpSpPr>
      <p:sp>
        <p:nvSpPr>
          <p:cNvPr id="8" name="Bildplatzhalter 7"/>
          <p:cNvSpPr>
            <a:spLocks noGrp="1"/>
          </p:cNvSpPr>
          <p:nvPr>
            <p:ph type="pic" sz="quarter" idx="15"/>
          </p:nvPr>
        </p:nvSpPr>
        <p:spPr bwMode="gray">
          <a:xfrm>
            <a:off x="6865377" y="141033"/>
            <a:ext cx="5185411" cy="6577524"/>
          </a:xfrm>
        </p:spPr>
        <p:txBody>
          <a:bodyPr/>
          <a:lstStyle/>
          <a:p>
            <a:r>
              <a:rPr lang="de-DE"/>
              <a:t>Bild durch Klicken auf Symbol hinzufügen</a:t>
            </a:r>
          </a:p>
        </p:txBody>
      </p:sp>
      <p:sp>
        <p:nvSpPr>
          <p:cNvPr id="12" name="Textplatzhalter 8"/>
          <p:cNvSpPr>
            <a:spLocks noGrp="1"/>
          </p:cNvSpPr>
          <p:nvPr>
            <p:ph type="body" sz="quarter" idx="14"/>
          </p:nvPr>
        </p:nvSpPr>
        <p:spPr bwMode="gray">
          <a:xfrm>
            <a:off x="426244" y="1738313"/>
            <a:ext cx="6120000" cy="4320000"/>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0" name="Rechteck 19"/>
          <p:cNvSpPr/>
          <p:nvPr userDrawn="1"/>
        </p:nvSpPr>
        <p:spPr bwMode="gray">
          <a:xfrm>
            <a:off x="-3089741" y="430542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21" name="Gruppieren 20"/>
          <p:cNvGrpSpPr/>
          <p:nvPr userDrawn="1"/>
        </p:nvGrpSpPr>
        <p:grpSpPr bwMode="gray">
          <a:xfrm>
            <a:off x="-3089741" y="0"/>
            <a:ext cx="2694276" cy="4153020"/>
            <a:chOff x="3654766" y="1454150"/>
            <a:chExt cx="2694276" cy="4153020"/>
          </a:xfrm>
        </p:grpSpPr>
        <p:sp>
          <p:nvSpPr>
            <p:cNvPr id="22" name="Rechteck 21"/>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Bilder in Bildplatzhalter einfügen</a:t>
              </a:r>
            </a:p>
            <a:p>
              <a:pPr algn="l"/>
              <a:endParaRPr lang="de-DE" sz="1200" b="1"/>
            </a:p>
            <a:p>
              <a:pPr marL="0" indent="0" algn="l">
                <a:buClr>
                  <a:schemeClr val="bg1"/>
                </a:buClr>
                <a:buFont typeface="+mj-lt"/>
                <a:buNone/>
              </a:pPr>
              <a:r>
                <a:rPr lang="de-DE" sz="1000" b="0"/>
                <a:t>Die Bildplatzhalter erlauben das unkomplizierte Platzieren von Bildern auf </a:t>
              </a:r>
              <a:br>
                <a:rPr lang="de-DE" sz="1000" b="0"/>
              </a:br>
              <a:r>
                <a:rPr lang="de-DE" sz="1000" b="0"/>
                <a:t>der Folie. Sie definieren den Bereich, in welchem die Bilder auf den Folien platziert werden sollen.</a:t>
              </a:r>
            </a:p>
            <a:p>
              <a:pPr marL="0" indent="0" algn="l">
                <a:buClr>
                  <a:schemeClr val="bg1"/>
                </a:buClr>
                <a:buFont typeface="+mj-lt"/>
                <a:buNone/>
              </a:pPr>
              <a:endParaRPr lang="de-DE" sz="1000" b="0"/>
            </a:p>
            <a:p>
              <a:pPr marL="228600" indent="-228600" algn="l">
                <a:spcAft>
                  <a:spcPts val="600"/>
                </a:spcAft>
                <a:buClr>
                  <a:schemeClr val="bg1"/>
                </a:buClr>
                <a:buFont typeface="+mj-lt"/>
                <a:buAutoNum type="arabicParenBoth"/>
              </a:pPr>
              <a:r>
                <a:rPr lang="de-DE" sz="1000" b="0"/>
                <a:t>Um ein gewünschtes Bild in den Bildplatzhalter einzufügen klicke </a:t>
              </a:r>
              <a:br>
                <a:rPr lang="de-DE" sz="1000" b="0"/>
              </a:br>
              <a:r>
                <a:rPr lang="de-DE" sz="1000" b="0"/>
                <a:t>auf das entsprechende „Icon“         im Platzhalter.</a:t>
              </a:r>
            </a:p>
            <a:p>
              <a:pPr marL="228600" indent="-228600" algn="l">
                <a:buClr>
                  <a:schemeClr val="bg1"/>
                </a:buClr>
                <a:buFont typeface="+mj-lt"/>
                <a:buAutoNum type="arabicParenBoth"/>
              </a:pPr>
              <a:r>
                <a:rPr lang="de-DE" sz="1000" b="0"/>
                <a:t>Wähle das gewünschte Bild aus und klicke</a:t>
              </a:r>
              <a:r>
                <a:rPr lang="de-DE" sz="1000" b="0" baseline="0"/>
                <a:t> </a:t>
              </a:r>
              <a:r>
                <a:rPr lang="de-DE" sz="1000" b="0"/>
                <a:t>auf „Einfügen“.</a:t>
              </a:r>
            </a:p>
          </p:txBody>
        </p:sp>
        <p:pic>
          <p:nvPicPr>
            <p:cNvPr id="23"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userDrawn="1"/>
          </p:nvGrpSpPr>
          <p:grpSpPr bwMode="gray">
            <a:xfrm>
              <a:off x="3763181" y="3963271"/>
              <a:ext cx="2280254" cy="1533118"/>
              <a:chOff x="9152662" y="2056680"/>
              <a:chExt cx="2280254" cy="1533118"/>
            </a:xfrm>
          </p:grpSpPr>
          <p:pic>
            <p:nvPicPr>
              <p:cNvPr id="25" name="Grafik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
        <p:nvSpPr>
          <p:cNvPr id="3" name="Titel 2">
            <a:extLst>
              <a:ext uri="{FF2B5EF4-FFF2-40B4-BE49-F238E27FC236}">
                <a16:creationId xmlns:a16="http://schemas.microsoft.com/office/drawing/2014/main" id="{D3FB4325-454C-234C-B8FD-DAF3E92B921A}"/>
              </a:ext>
            </a:extLst>
          </p:cNvPr>
          <p:cNvSpPr>
            <a:spLocks noGrp="1"/>
          </p:cNvSpPr>
          <p:nvPr>
            <p:ph type="title"/>
          </p:nvPr>
        </p:nvSpPr>
        <p:spPr>
          <a:xfrm>
            <a:off x="396001" y="469901"/>
            <a:ext cx="6120000" cy="853992"/>
          </a:xfrm>
        </p:spPr>
        <p:txBody>
          <a:bodyPr anchor="t" anchorCtr="0"/>
          <a:lstStyle/>
          <a:p>
            <a:r>
              <a:rPr lang="de-DE"/>
              <a:t>Mastertitelformat bearbeiten</a:t>
            </a:r>
            <a:endParaRPr lang="en-GB"/>
          </a:p>
        </p:txBody>
      </p:sp>
      <p:sp>
        <p:nvSpPr>
          <p:cNvPr id="13" name="Textplatzhalter 9">
            <a:extLst>
              <a:ext uri="{FF2B5EF4-FFF2-40B4-BE49-F238E27FC236}">
                <a16:creationId xmlns:a16="http://schemas.microsoft.com/office/drawing/2014/main" id="{3FF5C004-BA88-914F-83DC-ED6F13D60947}"/>
              </a:ext>
            </a:extLst>
          </p:cNvPr>
          <p:cNvSpPr>
            <a:spLocks noGrp="1"/>
          </p:cNvSpPr>
          <p:nvPr>
            <p:ph type="body" sz="quarter" idx="19"/>
          </p:nvPr>
        </p:nvSpPr>
        <p:spPr>
          <a:xfrm>
            <a:off x="10851286" y="340000"/>
            <a:ext cx="986454" cy="986454"/>
          </a:xfrm>
          <a:blipFill>
            <a:blip r:embed="rId5"/>
            <a:stretch>
              <a:fillRect/>
            </a:stretch>
          </a:blipFill>
        </p:spPr>
        <p:txBody>
          <a:bodyPr/>
          <a:lstStyle>
            <a:lvl1pPr>
              <a:lnSpc>
                <a:spcPts val="0"/>
              </a:lnSpc>
              <a:spcAft>
                <a:spcPts val="0"/>
              </a:spcAft>
              <a:defRPr sz="100">
                <a:solidFill>
                  <a:schemeClr val="accent1"/>
                </a:solidFill>
              </a:defRPr>
            </a:lvl1pPr>
          </a:lstStyle>
          <a:p>
            <a:pPr lvl="0"/>
            <a:r>
              <a:rPr lang="de-DE"/>
              <a:t>Mastertextformat bearbeiten</a:t>
            </a:r>
          </a:p>
        </p:txBody>
      </p:sp>
      <p:sp>
        <p:nvSpPr>
          <p:cNvPr id="4" name="Datumsplatzhalter 3">
            <a:extLst>
              <a:ext uri="{FF2B5EF4-FFF2-40B4-BE49-F238E27FC236}">
                <a16:creationId xmlns:a16="http://schemas.microsoft.com/office/drawing/2014/main" id="{1D5D1476-DC0F-7948-8F8A-C4FB02DEDE91}"/>
              </a:ext>
            </a:extLst>
          </p:cNvPr>
          <p:cNvSpPr>
            <a:spLocks noGrp="1"/>
          </p:cNvSpPr>
          <p:nvPr>
            <p:ph type="dt" sz="half" idx="20"/>
          </p:nvPr>
        </p:nvSpPr>
        <p:spPr/>
        <p:txBody>
          <a:bodyPr/>
          <a:lstStyle/>
          <a:p>
            <a:endParaRPr lang="de-DE"/>
          </a:p>
        </p:txBody>
      </p:sp>
      <p:sp>
        <p:nvSpPr>
          <p:cNvPr id="5" name="Fußzeilenplatzhalter 4">
            <a:extLst>
              <a:ext uri="{FF2B5EF4-FFF2-40B4-BE49-F238E27FC236}">
                <a16:creationId xmlns:a16="http://schemas.microsoft.com/office/drawing/2014/main" id="{0E0C35CC-272E-3743-B279-9BFB017D69B0}"/>
              </a:ext>
            </a:extLst>
          </p:cNvPr>
          <p:cNvSpPr>
            <a:spLocks noGrp="1"/>
          </p:cNvSpPr>
          <p:nvPr>
            <p:ph type="ftr" sz="quarter" idx="21"/>
          </p:nvPr>
        </p:nvSpPr>
        <p:spPr/>
        <p:txBody>
          <a:bodyPr/>
          <a:lstStyle/>
          <a:p>
            <a:r>
              <a:rPr lang="de-DE"/>
              <a:t>Schwarz Group // Corporate Presentation //</a:t>
            </a:r>
          </a:p>
        </p:txBody>
      </p:sp>
      <p:sp>
        <p:nvSpPr>
          <p:cNvPr id="6" name="Foliennummernplatzhalter 5">
            <a:extLst>
              <a:ext uri="{FF2B5EF4-FFF2-40B4-BE49-F238E27FC236}">
                <a16:creationId xmlns:a16="http://schemas.microsoft.com/office/drawing/2014/main" id="{533DB664-1D69-3342-8C73-DF3F47FB59A5}"/>
              </a:ext>
            </a:extLst>
          </p:cNvPr>
          <p:cNvSpPr>
            <a:spLocks noGrp="1"/>
          </p:cNvSpPr>
          <p:nvPr>
            <p:ph type="sldNum" sz="quarter" idx="22"/>
          </p:nvPr>
        </p:nvSpPr>
        <p:spPr/>
        <p:txBody>
          <a:bodyPr/>
          <a:lstStyle/>
          <a:p>
            <a:fld id="{0C7C1E0B-BD27-42F8-BC6B-2F0636970842}" type="slidenum">
              <a:rPr lang="de-DE" smtClean="0"/>
              <a:pPr/>
              <a:t>‹#›</a:t>
            </a:fld>
            <a:endParaRPr lang="de-DE"/>
          </a:p>
        </p:txBody>
      </p:sp>
    </p:spTree>
    <p:extLst>
      <p:ext uri="{BB962C8B-B14F-4D97-AF65-F5344CB8AC3E}">
        <p14:creationId xmlns:p14="http://schemas.microsoft.com/office/powerpoint/2010/main" val="820896437"/>
      </p:ext>
    </p:extLst>
  </p:cSld>
  <p:clrMapOvr>
    <a:masterClrMapping/>
  </p:clrMapOvr>
  <p:transition>
    <p:fade/>
  </p:transition>
  <p:extLst>
    <p:ext uri="{DCECCB84-F9BA-43D5-87BE-67443E8EF086}">
      <p15:sldGuideLst xmlns:p15="http://schemas.microsoft.com/office/powerpoint/2012/main">
        <p15:guide id="1" orient="horz" pos="294">
          <p15:clr>
            <a:srgbClr val="FBAE40"/>
          </p15:clr>
        </p15:guide>
        <p15:guide id="2" pos="4320">
          <p15:clr>
            <a:srgbClr val="FBAE40"/>
          </p15:clr>
        </p15:guide>
        <p15:guide id="3" orient="horz" pos="1090">
          <p15:clr>
            <a:srgbClr val="FBAE40"/>
          </p15:clr>
        </p15:guide>
        <p15:guide id="4" pos="25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8"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0"/>
          </p:nvPr>
        </p:nvSpPr>
        <p:spPr/>
        <p:txBody>
          <a:bodyPr/>
          <a:lstStyle/>
          <a:p>
            <a:endParaRPr lang="de-DE"/>
          </a:p>
        </p:txBody>
      </p:sp>
      <p:sp>
        <p:nvSpPr>
          <p:cNvPr id="11" name="Fußzeilenplatzhalter 10"/>
          <p:cNvSpPr>
            <a:spLocks noGrp="1"/>
          </p:cNvSpPr>
          <p:nvPr>
            <p:ph type="ftr" sz="quarter" idx="11"/>
          </p:nvPr>
        </p:nvSpPr>
        <p:spPr/>
        <p:txBody>
          <a:bodyPr/>
          <a:lstStyle/>
          <a:p>
            <a:r>
              <a:rPr lang="de-DE"/>
              <a:t>Schwarz Group // Corporate Presentation //</a:t>
            </a:r>
          </a:p>
        </p:txBody>
      </p:sp>
      <p:sp>
        <p:nvSpPr>
          <p:cNvPr id="12" name="Foliennummernplatzhalter 11"/>
          <p:cNvSpPr>
            <a:spLocks noGrp="1"/>
          </p:cNvSpPr>
          <p:nvPr>
            <p:ph type="sldNum" sz="quarter" idx="12"/>
          </p:nvPr>
        </p:nvSpPr>
        <p:spPr/>
        <p:txBody>
          <a:bodyPr/>
          <a:lstStyle/>
          <a:p>
            <a:fld id="{0C7C1E0B-BD27-42F8-BC6B-2F0636970842}" type="slidenum">
              <a:rPr lang="de-DE" smtClean="0"/>
              <a:pPr/>
              <a:t>‹#›</a:t>
            </a:fld>
            <a:endParaRPr lang="de-DE"/>
          </a:p>
        </p:txBody>
      </p:sp>
      <p:sp>
        <p:nvSpPr>
          <p:cNvPr id="9" name="Textplatzhalter 8"/>
          <p:cNvSpPr>
            <a:spLocks noGrp="1"/>
          </p:cNvSpPr>
          <p:nvPr>
            <p:ph type="body" sz="quarter" idx="13"/>
          </p:nvPr>
        </p:nvSpPr>
        <p:spPr bwMode="gray">
          <a:xfrm>
            <a:off x="407195" y="1326454"/>
            <a:ext cx="11350799" cy="4918603"/>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7670756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7"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0"/>
          </p:nvPr>
        </p:nvSpPr>
        <p:spPr/>
        <p:txBody>
          <a:bodyPr/>
          <a:lstStyle/>
          <a:p>
            <a:endParaRPr lang="de-DE"/>
          </a:p>
        </p:txBody>
      </p:sp>
      <p:sp>
        <p:nvSpPr>
          <p:cNvPr id="10" name="Fußzeilenplatzhalter 9"/>
          <p:cNvSpPr>
            <a:spLocks noGrp="1"/>
          </p:cNvSpPr>
          <p:nvPr>
            <p:ph type="ftr" sz="quarter" idx="11"/>
          </p:nvPr>
        </p:nvSpPr>
        <p:spPr/>
        <p:txBody>
          <a:bodyPr/>
          <a:lstStyle/>
          <a:p>
            <a:r>
              <a:rPr lang="de-DE"/>
              <a:t>Schwarz Group // Corporate Presentation //</a:t>
            </a:r>
          </a:p>
        </p:txBody>
      </p:sp>
      <p:sp>
        <p:nvSpPr>
          <p:cNvPr id="11" name="Foliennummernplatzhalter 10"/>
          <p:cNvSpPr>
            <a:spLocks noGrp="1"/>
          </p:cNvSpPr>
          <p:nvPr>
            <p:ph type="sldNum" sz="quarter" idx="12"/>
          </p:nvPr>
        </p:nvSpPr>
        <p:spPr/>
        <p:txBody>
          <a:bodyPr/>
          <a:lstStyle/>
          <a:p>
            <a:fld id="{0C7C1E0B-BD27-42F8-BC6B-2F0636970842}" type="slidenum">
              <a:rPr lang="de-DE" smtClean="0"/>
              <a:pPr/>
              <a:t>‹#›</a:t>
            </a:fld>
            <a:endParaRPr lang="de-DE"/>
          </a:p>
        </p:txBody>
      </p:sp>
      <p:sp>
        <p:nvSpPr>
          <p:cNvPr id="8" name="Textplatzhalter 8"/>
          <p:cNvSpPr>
            <a:spLocks noGrp="1"/>
          </p:cNvSpPr>
          <p:nvPr>
            <p:ph type="body" sz="quarter" idx="13"/>
          </p:nvPr>
        </p:nvSpPr>
        <p:spPr bwMode="gray">
          <a:xfrm>
            <a:off x="407195" y="1326454"/>
            <a:ext cx="11350799" cy="4918603"/>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86693053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2)">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9" name="Textplatzhalter 8"/>
          <p:cNvSpPr>
            <a:spLocks noGrp="1"/>
          </p:cNvSpPr>
          <p:nvPr>
            <p:ph type="body" sz="quarter" idx="13"/>
          </p:nvPr>
        </p:nvSpPr>
        <p:spPr bwMode="gray">
          <a:xfrm>
            <a:off x="407196" y="1326454"/>
            <a:ext cx="5471986" cy="4918603"/>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8"/>
          <p:cNvSpPr>
            <a:spLocks noGrp="1"/>
          </p:cNvSpPr>
          <p:nvPr>
            <p:ph type="body" sz="quarter" idx="14"/>
          </p:nvPr>
        </p:nvSpPr>
        <p:spPr bwMode="gray">
          <a:xfrm>
            <a:off x="6286010" y="1326454"/>
            <a:ext cx="5471986" cy="4918603"/>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5"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13" name="Datumsplatzhalter 12"/>
          <p:cNvSpPr>
            <a:spLocks noGrp="1"/>
          </p:cNvSpPr>
          <p:nvPr>
            <p:ph type="dt" sz="half" idx="15"/>
          </p:nvPr>
        </p:nvSpPr>
        <p:spPr/>
        <p:txBody>
          <a:bodyPr/>
          <a:lstStyle/>
          <a:p>
            <a:endParaRPr lang="de-DE"/>
          </a:p>
        </p:txBody>
      </p:sp>
      <p:sp>
        <p:nvSpPr>
          <p:cNvPr id="23" name="Fußzeilenplatzhalter 22"/>
          <p:cNvSpPr>
            <a:spLocks noGrp="1"/>
          </p:cNvSpPr>
          <p:nvPr>
            <p:ph type="ftr" sz="quarter" idx="16"/>
          </p:nvPr>
        </p:nvSpPr>
        <p:spPr/>
        <p:txBody>
          <a:bodyPr/>
          <a:lstStyle/>
          <a:p>
            <a:r>
              <a:rPr lang="de-DE"/>
              <a:t>Schwarz Group // Corporate Presentation //</a:t>
            </a:r>
          </a:p>
        </p:txBody>
      </p:sp>
      <p:sp>
        <p:nvSpPr>
          <p:cNvPr id="24" name="Foliennummernplatzhalter 23"/>
          <p:cNvSpPr>
            <a:spLocks noGrp="1"/>
          </p:cNvSpPr>
          <p:nvPr>
            <p:ph type="sldNum" sz="quarter" idx="17"/>
          </p:nvPr>
        </p:nvSpPr>
        <p:spPr/>
        <p:txBody>
          <a:bodyPr/>
          <a:lstStyle/>
          <a:p>
            <a:fld id="{0C7C1E0B-BD27-42F8-BC6B-2F0636970842}" type="slidenum">
              <a:rPr lang="de-DE" smtClean="0"/>
              <a:pPr/>
              <a:t>‹#›</a:t>
            </a:fld>
            <a:endParaRPr lang="de-DE"/>
          </a:p>
        </p:txBody>
      </p:sp>
      <p:sp>
        <p:nvSpPr>
          <p:cNvPr id="16" name="Rechteck 15"/>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19" name="Gruppieren 18"/>
          <p:cNvGrpSpPr/>
          <p:nvPr userDrawn="1"/>
        </p:nvGrpSpPr>
        <p:grpSpPr bwMode="gray">
          <a:xfrm>
            <a:off x="-3089741" y="1815282"/>
            <a:ext cx="2694276" cy="2769440"/>
            <a:chOff x="368567" y="2114980"/>
            <a:chExt cx="2694276" cy="2769440"/>
          </a:xfrm>
        </p:grpSpPr>
        <p:sp>
          <p:nvSpPr>
            <p:cNvPr id="20" name="Rechteck 19"/>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Anwendung der Listenebenen</a:t>
              </a:r>
            </a:p>
            <a:p>
              <a:pPr algn="l"/>
              <a:endParaRPr lang="de-DE" sz="1200" b="1"/>
            </a:p>
            <a:p>
              <a:pPr marL="0" indent="0" algn="l" defTabSz="1088502" rtl="0" eaLnBrk="1" latinLnBrk="0" hangingPunct="1">
                <a:spcAft>
                  <a:spcPts val="600"/>
                </a:spcAft>
                <a:buClr>
                  <a:schemeClr val="bg1"/>
                </a:buClr>
                <a:buFont typeface="+mj-lt"/>
                <a:buNone/>
              </a:pPr>
              <a:r>
                <a:rPr lang="de-DE" sz="1000" b="0" kern="1200">
                  <a:solidFill>
                    <a:schemeClr val="lt1"/>
                  </a:solidFill>
                  <a:latin typeface="+mn-lt"/>
                  <a:ea typeface="+mn-ea"/>
                  <a:cs typeface="+mn-cs"/>
                </a:rPr>
                <a:t>Du springst zur nächsten Textebene, indem Du auf „Listenebene erhöhen“ klickst: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den Text.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Klicke auf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erhöhen“.</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Um auf die vorherige Listenebene zu kommen, klicke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verringern“.</a:t>
              </a:r>
            </a:p>
          </p:txBody>
        </p:sp>
        <p:grpSp>
          <p:nvGrpSpPr>
            <p:cNvPr id="21" name="Gruppieren 20"/>
            <p:cNvGrpSpPr/>
            <p:nvPr userDrawn="1"/>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66956954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9" name="Textplatzhalter 8"/>
          <p:cNvSpPr>
            <a:spLocks noGrp="1"/>
          </p:cNvSpPr>
          <p:nvPr>
            <p:ph type="body" sz="quarter" idx="13"/>
          </p:nvPr>
        </p:nvSpPr>
        <p:spPr bwMode="gray">
          <a:xfrm>
            <a:off x="407196" y="1326454"/>
            <a:ext cx="5471986" cy="4920025"/>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8"/>
          <p:cNvSpPr>
            <a:spLocks noGrp="1"/>
          </p:cNvSpPr>
          <p:nvPr>
            <p:ph type="body" sz="quarter" idx="14"/>
          </p:nvPr>
        </p:nvSpPr>
        <p:spPr bwMode="gray">
          <a:xfrm>
            <a:off x="6286010" y="1326454"/>
            <a:ext cx="5471986" cy="4920025"/>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5"/>
          </p:nvPr>
        </p:nvSpPr>
        <p:spPr/>
        <p:txBody>
          <a:bodyPr/>
          <a:lstStyle/>
          <a:p>
            <a:endParaRPr lang="de-DE"/>
          </a:p>
        </p:txBody>
      </p:sp>
      <p:sp>
        <p:nvSpPr>
          <p:cNvPr id="7" name="Fußzeilenplatzhalter 6"/>
          <p:cNvSpPr>
            <a:spLocks noGrp="1"/>
          </p:cNvSpPr>
          <p:nvPr>
            <p:ph type="ftr" sz="quarter" idx="16"/>
          </p:nvPr>
        </p:nvSpPr>
        <p:spPr/>
        <p:txBody>
          <a:bodyPr/>
          <a:lstStyle/>
          <a:p>
            <a:r>
              <a:rPr lang="de-DE"/>
              <a:t>Schwarz Group // Corporate Presentation //</a:t>
            </a:r>
          </a:p>
        </p:txBody>
      </p:sp>
      <p:sp>
        <p:nvSpPr>
          <p:cNvPr id="8" name="Foliennummernplatzhalter 7"/>
          <p:cNvSpPr>
            <a:spLocks noGrp="1"/>
          </p:cNvSpPr>
          <p:nvPr>
            <p:ph type="sldNum" sz="quarter" idx="17"/>
          </p:nvPr>
        </p:nvSpPr>
        <p:spPr/>
        <p:txBody>
          <a:bodyPr/>
          <a:lstStyle/>
          <a:p>
            <a:fld id="{0C7C1E0B-BD27-42F8-BC6B-2F0636970842}" type="slidenum">
              <a:rPr lang="de-DE" smtClean="0"/>
              <a:pPr/>
              <a:t>‹#›</a:t>
            </a:fld>
            <a:endParaRPr lang="de-DE"/>
          </a:p>
        </p:txBody>
      </p:sp>
      <p:sp>
        <p:nvSpPr>
          <p:cNvPr id="15" name="Rechteck 14"/>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24" name="Gruppieren 23"/>
          <p:cNvGrpSpPr/>
          <p:nvPr userDrawn="1"/>
        </p:nvGrpSpPr>
        <p:grpSpPr bwMode="gray">
          <a:xfrm>
            <a:off x="-3089741" y="1815282"/>
            <a:ext cx="2694276" cy="2769440"/>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Anwendung der Listenebenen</a:t>
              </a:r>
            </a:p>
            <a:p>
              <a:pPr algn="l"/>
              <a:endParaRPr lang="de-DE" sz="1200" b="1"/>
            </a:p>
            <a:p>
              <a:pPr marL="0" indent="0" algn="l" defTabSz="1088502" rtl="0" eaLnBrk="1" latinLnBrk="0" hangingPunct="1">
                <a:spcAft>
                  <a:spcPts val="600"/>
                </a:spcAft>
                <a:buClr>
                  <a:schemeClr val="bg1"/>
                </a:buClr>
                <a:buFont typeface="+mj-lt"/>
                <a:buNone/>
              </a:pPr>
              <a:r>
                <a:rPr lang="de-DE" sz="1000" b="0" kern="1200">
                  <a:solidFill>
                    <a:schemeClr val="lt1"/>
                  </a:solidFill>
                  <a:latin typeface="+mn-lt"/>
                  <a:ea typeface="+mn-ea"/>
                  <a:cs typeface="+mn-cs"/>
                </a:rPr>
                <a:t>Du springst zur nächsten Textebene, indem Du auf „Listenebene erhöhen“ klickst: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den Text.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Klicke auf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erhöhen“.</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Um auf die vorherige Listenebene zu kommen, klicke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40136953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ld &amp; 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12" name="Textplatzhalter 8"/>
          <p:cNvSpPr>
            <a:spLocks noGrp="1"/>
          </p:cNvSpPr>
          <p:nvPr>
            <p:ph type="body" sz="quarter" idx="14"/>
          </p:nvPr>
        </p:nvSpPr>
        <p:spPr bwMode="gray">
          <a:xfrm>
            <a:off x="6284237" y="1326454"/>
            <a:ext cx="5473759" cy="4920015"/>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Bildplatzhalter 7"/>
          <p:cNvSpPr>
            <a:spLocks noGrp="1"/>
          </p:cNvSpPr>
          <p:nvPr>
            <p:ph type="pic" sz="quarter" idx="15"/>
          </p:nvPr>
        </p:nvSpPr>
        <p:spPr bwMode="gray">
          <a:xfrm>
            <a:off x="426244" y="1427957"/>
            <a:ext cx="5452938" cy="4817100"/>
          </a:xfrm>
        </p:spPr>
        <p:txBody>
          <a:bodyPr/>
          <a:lstStyle/>
          <a:p>
            <a:endParaRPr lang="de-DE"/>
          </a:p>
        </p:txBody>
      </p:sp>
      <p:sp>
        <p:nvSpPr>
          <p:cNvPr id="19"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6"/>
          </p:nvPr>
        </p:nvSpPr>
        <p:spPr/>
        <p:txBody>
          <a:bodyPr/>
          <a:lstStyle/>
          <a:p>
            <a:endParaRPr lang="de-DE"/>
          </a:p>
        </p:txBody>
      </p:sp>
      <p:sp>
        <p:nvSpPr>
          <p:cNvPr id="9" name="Fußzeilenplatzhalter 8"/>
          <p:cNvSpPr>
            <a:spLocks noGrp="1"/>
          </p:cNvSpPr>
          <p:nvPr>
            <p:ph type="ftr" sz="quarter" idx="17"/>
          </p:nvPr>
        </p:nvSpPr>
        <p:spPr/>
        <p:txBody>
          <a:bodyPr/>
          <a:lstStyle/>
          <a:p>
            <a:r>
              <a:rPr lang="de-DE"/>
              <a:t>Schwarz Group // Corporate Presentation //</a:t>
            </a:r>
          </a:p>
        </p:txBody>
      </p:sp>
      <p:sp>
        <p:nvSpPr>
          <p:cNvPr id="29" name="Foliennummernplatzhalter 28"/>
          <p:cNvSpPr>
            <a:spLocks noGrp="1"/>
          </p:cNvSpPr>
          <p:nvPr>
            <p:ph type="sldNum" sz="quarter" idx="18"/>
          </p:nvPr>
        </p:nvSpPr>
        <p:spPr/>
        <p:txBody>
          <a:bodyPr/>
          <a:lstStyle/>
          <a:p>
            <a:fld id="{0C7C1E0B-BD27-42F8-BC6B-2F0636970842}" type="slidenum">
              <a:rPr lang="de-DE" smtClean="0"/>
              <a:pPr/>
              <a:t>‹#›</a:t>
            </a:fld>
            <a:endParaRPr lang="de-DE"/>
          </a:p>
        </p:txBody>
      </p:sp>
      <p:sp>
        <p:nvSpPr>
          <p:cNvPr id="20" name="Rechteck 19"/>
          <p:cNvSpPr/>
          <p:nvPr userDrawn="1"/>
        </p:nvSpPr>
        <p:spPr bwMode="gray">
          <a:xfrm>
            <a:off x="-3089741" y="430542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21" name="Gruppieren 20"/>
          <p:cNvGrpSpPr/>
          <p:nvPr userDrawn="1"/>
        </p:nvGrpSpPr>
        <p:grpSpPr bwMode="gray">
          <a:xfrm>
            <a:off x="-3089741" y="0"/>
            <a:ext cx="2694276" cy="4153020"/>
            <a:chOff x="3654766" y="1454150"/>
            <a:chExt cx="2694276" cy="4153020"/>
          </a:xfrm>
        </p:grpSpPr>
        <p:sp>
          <p:nvSpPr>
            <p:cNvPr id="22" name="Rechteck 21"/>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Bilder in Bildplatzhalter einfügen</a:t>
              </a:r>
            </a:p>
            <a:p>
              <a:pPr algn="l"/>
              <a:endParaRPr lang="de-DE" sz="1200" b="1"/>
            </a:p>
            <a:p>
              <a:pPr marL="0" indent="0" algn="l">
                <a:buClr>
                  <a:schemeClr val="bg1"/>
                </a:buClr>
                <a:buFont typeface="+mj-lt"/>
                <a:buNone/>
              </a:pPr>
              <a:r>
                <a:rPr lang="de-DE" sz="1000" b="0"/>
                <a:t>Die Bildplatzhalter erlauben das unkomplizierte Platzieren von Bildern auf </a:t>
              </a:r>
              <a:br>
                <a:rPr lang="de-DE" sz="1000" b="0"/>
              </a:br>
              <a:r>
                <a:rPr lang="de-DE" sz="1000" b="0"/>
                <a:t>der Folie. Sie definieren den Bereich, in welchem die Bilder auf den Folien platziert werden sollen.</a:t>
              </a:r>
            </a:p>
            <a:p>
              <a:pPr marL="0" indent="0" algn="l">
                <a:buClr>
                  <a:schemeClr val="bg1"/>
                </a:buClr>
                <a:buFont typeface="+mj-lt"/>
                <a:buNone/>
              </a:pPr>
              <a:endParaRPr lang="de-DE" sz="1000" b="0"/>
            </a:p>
            <a:p>
              <a:pPr marL="228600" indent="-228600" algn="l">
                <a:spcAft>
                  <a:spcPts val="600"/>
                </a:spcAft>
                <a:buClr>
                  <a:schemeClr val="bg1"/>
                </a:buClr>
                <a:buFont typeface="+mj-lt"/>
                <a:buAutoNum type="arabicParenBoth"/>
              </a:pPr>
              <a:r>
                <a:rPr lang="de-DE" sz="1000" b="0"/>
                <a:t>Um ein gewünschtes Bild in den Bildplatzhalter einzufügen klicke </a:t>
              </a:r>
              <a:br>
                <a:rPr lang="de-DE" sz="1000" b="0"/>
              </a:br>
              <a:r>
                <a:rPr lang="de-DE" sz="1000" b="0"/>
                <a:t>auf das entsprechende „Icon“         im Platzhalter.</a:t>
              </a:r>
            </a:p>
            <a:p>
              <a:pPr marL="228600" indent="-228600" algn="l">
                <a:buClr>
                  <a:schemeClr val="bg1"/>
                </a:buClr>
                <a:buFont typeface="+mj-lt"/>
                <a:buAutoNum type="arabicParenBoth"/>
              </a:pPr>
              <a:r>
                <a:rPr lang="de-DE" sz="1000" b="0"/>
                <a:t>Wähle das gewünschte Bild aus und klicke</a:t>
              </a:r>
              <a:r>
                <a:rPr lang="de-DE" sz="1000" b="0" baseline="0"/>
                <a:t> </a:t>
              </a:r>
              <a:r>
                <a:rPr lang="de-DE" sz="1000" b="0"/>
                <a:t>auf „Einfügen“.</a:t>
              </a:r>
            </a:p>
          </p:txBody>
        </p:sp>
        <p:pic>
          <p:nvPicPr>
            <p:cNvPr id="23"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userDrawn="1"/>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2548330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12" name="Textplatzhalter 8"/>
          <p:cNvSpPr>
            <a:spLocks noGrp="1"/>
          </p:cNvSpPr>
          <p:nvPr>
            <p:ph type="body" sz="quarter" idx="14"/>
          </p:nvPr>
        </p:nvSpPr>
        <p:spPr bwMode="gray">
          <a:xfrm>
            <a:off x="6284237" y="1326454"/>
            <a:ext cx="5473759" cy="4920025"/>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Bildplatzhalter 7"/>
          <p:cNvSpPr>
            <a:spLocks noGrp="1"/>
          </p:cNvSpPr>
          <p:nvPr>
            <p:ph type="pic" sz="quarter" idx="15"/>
          </p:nvPr>
        </p:nvSpPr>
        <p:spPr bwMode="gray">
          <a:xfrm>
            <a:off x="426244" y="1427957"/>
            <a:ext cx="5452938" cy="4818522"/>
          </a:xfrm>
        </p:spPr>
        <p:txBody>
          <a:bodyPr/>
          <a:lstStyle/>
          <a:p>
            <a:endParaRPr lang="de-DE"/>
          </a:p>
        </p:txBody>
      </p:sp>
      <p:sp>
        <p:nvSpPr>
          <p:cNvPr id="18"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6"/>
          </p:nvPr>
        </p:nvSpPr>
        <p:spPr/>
        <p:txBody>
          <a:bodyPr/>
          <a:lstStyle/>
          <a:p>
            <a:endParaRPr lang="de-DE"/>
          </a:p>
        </p:txBody>
      </p:sp>
      <p:sp>
        <p:nvSpPr>
          <p:cNvPr id="7" name="Fußzeilenplatzhalter 6"/>
          <p:cNvSpPr>
            <a:spLocks noGrp="1"/>
          </p:cNvSpPr>
          <p:nvPr>
            <p:ph type="ftr" sz="quarter" idx="17"/>
          </p:nvPr>
        </p:nvSpPr>
        <p:spPr/>
        <p:txBody>
          <a:bodyPr/>
          <a:lstStyle/>
          <a:p>
            <a:r>
              <a:rPr lang="de-DE"/>
              <a:t>Schwarz Group // Corporate Presentation //</a:t>
            </a:r>
          </a:p>
        </p:txBody>
      </p:sp>
      <p:sp>
        <p:nvSpPr>
          <p:cNvPr id="28" name="Foliennummernplatzhalter 27"/>
          <p:cNvSpPr>
            <a:spLocks noGrp="1"/>
          </p:cNvSpPr>
          <p:nvPr>
            <p:ph type="sldNum" sz="quarter" idx="18"/>
          </p:nvPr>
        </p:nvSpPr>
        <p:spPr/>
        <p:txBody>
          <a:bodyPr/>
          <a:lstStyle/>
          <a:p>
            <a:fld id="{0C7C1E0B-BD27-42F8-BC6B-2F0636970842}" type="slidenum">
              <a:rPr lang="de-DE" smtClean="0"/>
              <a:pPr/>
              <a:t>‹#›</a:t>
            </a:fld>
            <a:endParaRPr lang="de-DE"/>
          </a:p>
        </p:txBody>
      </p:sp>
      <p:sp>
        <p:nvSpPr>
          <p:cNvPr id="19" name="Rechteck 18"/>
          <p:cNvSpPr/>
          <p:nvPr userDrawn="1"/>
        </p:nvSpPr>
        <p:spPr bwMode="gray">
          <a:xfrm>
            <a:off x="-3089741" y="430542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20" name="Gruppieren 19"/>
          <p:cNvGrpSpPr/>
          <p:nvPr userDrawn="1"/>
        </p:nvGrpSpPr>
        <p:grpSpPr bwMode="gray">
          <a:xfrm>
            <a:off x="-3089741" y="0"/>
            <a:ext cx="2694276" cy="4153020"/>
            <a:chOff x="3654766" y="1454150"/>
            <a:chExt cx="2694276" cy="4153020"/>
          </a:xfrm>
        </p:grpSpPr>
        <p:sp>
          <p:nvSpPr>
            <p:cNvPr id="21" name="Rechteck 20"/>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Bilder in Bildplatzhalter einfügen</a:t>
              </a:r>
            </a:p>
            <a:p>
              <a:pPr algn="l"/>
              <a:endParaRPr lang="de-DE" sz="1200" b="1"/>
            </a:p>
            <a:p>
              <a:pPr marL="0" indent="0" algn="l">
                <a:buClr>
                  <a:schemeClr val="bg1"/>
                </a:buClr>
                <a:buFont typeface="+mj-lt"/>
                <a:buNone/>
              </a:pPr>
              <a:r>
                <a:rPr lang="de-DE" sz="1000" b="0"/>
                <a:t>Die Bildplatzhalter erlauben das unkomplizierte Platzieren von Bildern auf </a:t>
              </a:r>
              <a:br>
                <a:rPr lang="de-DE" sz="1000" b="0"/>
              </a:br>
              <a:r>
                <a:rPr lang="de-DE" sz="1000" b="0"/>
                <a:t>der Folie. Sie definieren den Bereich, in welchem die Bilder auf den Folien platziert werden sollen.</a:t>
              </a:r>
            </a:p>
            <a:p>
              <a:pPr marL="0" indent="0" algn="l">
                <a:buClr>
                  <a:schemeClr val="bg1"/>
                </a:buClr>
                <a:buFont typeface="+mj-lt"/>
                <a:buNone/>
              </a:pPr>
              <a:endParaRPr lang="de-DE" sz="1000" b="0"/>
            </a:p>
            <a:p>
              <a:pPr marL="228600" indent="-228600" algn="l">
                <a:spcAft>
                  <a:spcPts val="600"/>
                </a:spcAft>
                <a:buClr>
                  <a:schemeClr val="bg1"/>
                </a:buClr>
                <a:buFont typeface="+mj-lt"/>
                <a:buAutoNum type="arabicParenBoth"/>
              </a:pPr>
              <a:r>
                <a:rPr lang="de-DE" sz="1000" b="0"/>
                <a:t>Um ein gewünschtes Bild in den Bildplatzhalter einzufügen klicke </a:t>
              </a:r>
              <a:br>
                <a:rPr lang="de-DE" sz="1000" b="0"/>
              </a:br>
              <a:r>
                <a:rPr lang="de-DE" sz="1000" b="0"/>
                <a:t>auf das entsprechende „Icon“         im Platzhalter.</a:t>
              </a:r>
            </a:p>
            <a:p>
              <a:pPr marL="228600" indent="-228600" algn="l">
                <a:buClr>
                  <a:schemeClr val="bg1"/>
                </a:buClr>
                <a:buFont typeface="+mj-lt"/>
                <a:buAutoNum type="arabicParenBoth"/>
              </a:pPr>
              <a:r>
                <a:rPr lang="de-DE" sz="1000" b="0"/>
                <a:t>Wähle das gewünschte Bild aus und klicke</a:t>
              </a:r>
              <a:r>
                <a:rPr lang="de-DE" sz="1000" b="0" baseline="0"/>
                <a:t> </a:t>
              </a:r>
              <a:r>
                <a:rPr lang="de-DE" sz="1000" b="0"/>
                <a:t>auf „Einfügen“.</a:t>
              </a:r>
            </a:p>
          </p:txBody>
        </p:sp>
        <p:pic>
          <p:nvPicPr>
            <p:cNvPr id="22"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76154290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8" name="Textplatzhalter 7"/>
          <p:cNvSpPr>
            <a:spLocks noGrp="1"/>
          </p:cNvSpPr>
          <p:nvPr>
            <p:ph type="body" sz="quarter" idx="13"/>
          </p:nvPr>
        </p:nvSpPr>
        <p:spPr bwMode="gray">
          <a:xfrm>
            <a:off x="818358" y="650166"/>
            <a:ext cx="10549729" cy="5559257"/>
          </a:xfrm>
        </p:spPr>
        <p:txBody>
          <a:bodyPr lIns="900000" rIns="900000" anchor="ctr"/>
          <a:lstStyle>
            <a:lvl1pPr algn="ctr">
              <a:lnSpc>
                <a:spcPct val="95000"/>
              </a:lnSpc>
              <a:defRPr sz="4800"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4" name="Rechteck 13"/>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15" name="Gruppieren 14"/>
          <p:cNvGrpSpPr/>
          <p:nvPr userDrawn="1"/>
        </p:nvGrpSpPr>
        <p:grpSpPr bwMode="gray">
          <a:xfrm>
            <a:off x="-3089741" y="1815282"/>
            <a:ext cx="2694276" cy="2769440"/>
            <a:chOff x="368567" y="2114980"/>
            <a:chExt cx="2694276" cy="2769440"/>
          </a:xfrm>
        </p:grpSpPr>
        <p:sp>
          <p:nvSpPr>
            <p:cNvPr id="16" name="Rechteck 15"/>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Anwendung der Listenebenen</a:t>
              </a:r>
            </a:p>
            <a:p>
              <a:pPr algn="l"/>
              <a:endParaRPr lang="de-DE" sz="1200" b="1"/>
            </a:p>
            <a:p>
              <a:pPr marL="0" indent="0" algn="l" defTabSz="1088502" rtl="0" eaLnBrk="1" latinLnBrk="0" hangingPunct="1">
                <a:spcAft>
                  <a:spcPts val="600"/>
                </a:spcAft>
                <a:buClr>
                  <a:schemeClr val="bg1"/>
                </a:buClr>
                <a:buFont typeface="+mj-lt"/>
                <a:buNone/>
              </a:pPr>
              <a:r>
                <a:rPr lang="de-DE" sz="1000" b="0" kern="1200">
                  <a:solidFill>
                    <a:schemeClr val="lt1"/>
                  </a:solidFill>
                  <a:latin typeface="+mn-lt"/>
                  <a:ea typeface="+mn-ea"/>
                  <a:cs typeface="+mn-cs"/>
                </a:rPr>
                <a:t>Du springst zur nächsten Textebene, indem Du auf „Listenebene erhöhen“ klickst: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den Text.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Klicke auf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erhöhen“.</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Um auf die vorherige Listenebene zu kommen, klicke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verringern“.</a:t>
              </a:r>
            </a:p>
          </p:txBody>
        </p:sp>
        <p:grpSp>
          <p:nvGrpSpPr>
            <p:cNvPr id="17" name="Gruppieren 16"/>
            <p:cNvGrpSpPr/>
            <p:nvPr userDrawn="1"/>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38227603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D67A16-2CC6-4738-B7A4-76612579B6B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AD073F9F-9153-477A-8C59-B522C264AE66}"/>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69AEE350-D9E9-43B5-930D-82713F1E1FC7}"/>
              </a:ext>
            </a:extLst>
          </p:cNvPr>
          <p:cNvSpPr>
            <a:spLocks noGrp="1"/>
          </p:cNvSpPr>
          <p:nvPr>
            <p:ph type="ftr" sz="quarter" idx="11"/>
          </p:nvPr>
        </p:nvSpPr>
        <p:spPr/>
        <p:txBody>
          <a:bodyPr/>
          <a:lstStyle/>
          <a:p>
            <a:r>
              <a:rPr lang="de-DE"/>
              <a:t>Schwarz Group // Corporate Presentation //</a:t>
            </a:r>
          </a:p>
        </p:txBody>
      </p:sp>
      <p:sp>
        <p:nvSpPr>
          <p:cNvPr id="5" name="Foliennummernplatzhalter 4">
            <a:extLst>
              <a:ext uri="{FF2B5EF4-FFF2-40B4-BE49-F238E27FC236}">
                <a16:creationId xmlns:a16="http://schemas.microsoft.com/office/drawing/2014/main" id="{1E97DE64-4E5E-40A3-8CD9-7F254C0B2501}"/>
              </a:ext>
            </a:extLst>
          </p:cNvPr>
          <p:cNvSpPr>
            <a:spLocks noGrp="1"/>
          </p:cNvSpPr>
          <p:nvPr>
            <p:ph type="sldNum" sz="quarter" idx="12"/>
          </p:nvPr>
        </p:nvSpPr>
        <p:spPr/>
        <p:txBody>
          <a:bodyPr/>
          <a:lstStyle/>
          <a:p>
            <a:fld id="{0C7C1E0B-BD27-42F8-BC6B-2F0636970842}" type="slidenum">
              <a:rPr lang="de-DE" smtClean="0"/>
              <a:pPr/>
              <a:t>‹#›</a:t>
            </a:fld>
            <a:endParaRPr lang="de-DE"/>
          </a:p>
        </p:txBody>
      </p:sp>
    </p:spTree>
    <p:extLst>
      <p:ext uri="{BB962C8B-B14F-4D97-AF65-F5344CB8AC3E}">
        <p14:creationId xmlns:p14="http://schemas.microsoft.com/office/powerpoint/2010/main" val="265718031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ext (w)">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Folie" r:id="rId3" imgW="347" imgH="348" progId="TCLayout.ActiveDocument.1">
                  <p:embed/>
                </p:oleObj>
              </mc:Choice>
              <mc:Fallback>
                <p:oleObj name="think-cell Folie" r:id="rId3" imgW="347" imgH="348" progId="TCLayout.ActiveDocument.1">
                  <p:embed/>
                  <p:pic>
                    <p:nvPicPr>
                      <p:cNvPr id="4" name="Objekt 3"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3" name="Datumsplatzhalter 2"/>
          <p:cNvSpPr>
            <a:spLocks noGrp="1"/>
          </p:cNvSpPr>
          <p:nvPr>
            <p:ph type="dt" sz="half" idx="10"/>
          </p:nvPr>
        </p:nvSpPr>
        <p:spPr/>
        <p:txBody>
          <a:bodyPr/>
          <a:lstStyle/>
          <a:p>
            <a:endParaRPr lang="de-DE"/>
          </a:p>
        </p:txBody>
      </p:sp>
      <p:sp>
        <p:nvSpPr>
          <p:cNvPr id="10" name="Fußzeilenplatzhalter 9"/>
          <p:cNvSpPr>
            <a:spLocks noGrp="1"/>
          </p:cNvSpPr>
          <p:nvPr>
            <p:ph type="ftr" sz="quarter" idx="11"/>
          </p:nvPr>
        </p:nvSpPr>
        <p:spPr/>
        <p:txBody>
          <a:bodyPr/>
          <a:lstStyle/>
          <a:p>
            <a:r>
              <a:rPr lang="de-DE"/>
              <a:t>Schwarz Group // Corporate Presentation //</a:t>
            </a:r>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a:solidFill>
                <a:srgbClr val="791F82"/>
              </a:solidFill>
            </a:endParaRPr>
          </a:p>
        </p:txBody>
      </p:sp>
      <p:sp>
        <p:nvSpPr>
          <p:cNvPr id="8" name="Textplatzhalter 8"/>
          <p:cNvSpPr>
            <a:spLocks noGrp="1"/>
          </p:cNvSpPr>
          <p:nvPr>
            <p:ph type="body" sz="quarter" idx="13"/>
          </p:nvPr>
        </p:nvSpPr>
        <p:spPr bwMode="gray">
          <a:xfrm>
            <a:off x="407196" y="1447396"/>
            <a:ext cx="11350799" cy="4862789"/>
          </a:xfrm>
        </p:spPr>
        <p:txBody>
          <a:bodyPr/>
          <a:lstStyle>
            <a:lvl1pPr>
              <a:defRPr/>
            </a:lvl1pPr>
            <a:lvl2pPr>
              <a:buClrTx/>
              <a:defRPr/>
            </a:lvl2pPr>
            <a:lvl3pPr marL="359892" indent="-179946">
              <a:buClrTx/>
              <a:buFont typeface="Symbol" panose="05050102010706020507" pitchFamily="18" charset="2"/>
              <a:buChar char="-"/>
              <a:defRPr/>
            </a:lvl3pPr>
            <a:lvl4pPr marL="539838" indent="-179946">
              <a:buClrTx/>
              <a:buFont typeface="Symbol" panose="05050102010706020507" pitchFamily="18" charset="2"/>
              <a:buChar char="-"/>
              <a:defRPr/>
            </a:lvl4pPr>
            <a:lvl5pPr marL="719784" indent="-179946">
              <a:buClrTx/>
              <a:buFont typeface="Symbol" panose="05050102010706020507" pitchFamily="18" charset="2"/>
              <a:buChar cha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3" name="Textplatzhalter 12"/>
          <p:cNvSpPr>
            <a:spLocks noGrp="1"/>
          </p:cNvSpPr>
          <p:nvPr>
            <p:ph type="body" sz="quarter" idx="15" hasCustomPrompt="1"/>
          </p:nvPr>
        </p:nvSpPr>
        <p:spPr>
          <a:xfrm>
            <a:off x="407936" y="765521"/>
            <a:ext cx="11350059" cy="437136"/>
          </a:xfrm>
        </p:spPr>
        <p:txBody>
          <a:bodyPr/>
          <a:lstStyle>
            <a:lvl1pPr marL="0" marR="0" indent="0" algn="l" defTabSz="1088175" rtl="0" eaLnBrk="1" fontAlgn="auto" latinLnBrk="0" hangingPunct="1">
              <a:lnSpc>
                <a:spcPct val="130000"/>
              </a:lnSpc>
              <a:spcBef>
                <a:spcPts val="0"/>
              </a:spcBef>
              <a:spcAft>
                <a:spcPts val="0"/>
              </a:spcAft>
              <a:buClrTx/>
              <a:buSzTx/>
              <a:buFontTx/>
              <a:buNone/>
              <a:tabLst/>
              <a:defRPr lang="de-DE" sz="1800" b="1" kern="1200" dirty="0" smtClean="0">
                <a:solidFill>
                  <a:srgbClr val="965AA0"/>
                </a:solidFill>
                <a:latin typeface="+mn-lt"/>
                <a:ea typeface="+mn-ea"/>
                <a:cs typeface="+mn-cs"/>
              </a:defRPr>
            </a:lvl1pPr>
          </a:lstStyle>
          <a:p>
            <a:pPr marL="0" marR="0" lvl="0" indent="0" algn="l" defTabSz="1088175" rtl="0" eaLnBrk="1" fontAlgn="auto" latinLnBrk="0" hangingPunct="1">
              <a:lnSpc>
                <a:spcPct val="120000"/>
              </a:lnSpc>
              <a:spcBef>
                <a:spcPts val="0"/>
              </a:spcBef>
              <a:spcAft>
                <a:spcPts val="0"/>
              </a:spcAft>
              <a:buClrTx/>
              <a:buSzTx/>
              <a:buFontTx/>
              <a:buNone/>
              <a:tabLst/>
              <a:defRPr/>
            </a:pPr>
            <a:r>
              <a:rPr lang="de-DE"/>
              <a:t>Formatvorlage des Untertitelmasters durch Klicken bearbeiten</a:t>
            </a:r>
          </a:p>
        </p:txBody>
      </p:sp>
    </p:spTree>
    <p:extLst>
      <p:ext uri="{BB962C8B-B14F-4D97-AF65-F5344CB8AC3E}">
        <p14:creationId xmlns:p14="http://schemas.microsoft.com/office/powerpoint/2010/main" val="337782370"/>
      </p:ext>
    </p:extLst>
  </p:cSld>
  <p:clrMapOvr>
    <a:masterClrMapping/>
  </p:clrMapOvr>
  <p:transition>
    <p:fade/>
  </p:transition>
  <p:extLst>
    <p:ext uri="{DCECCB84-F9BA-43D5-87BE-67443E8EF086}">
      <p15:sldGuideLst xmlns:p15="http://schemas.microsoft.com/office/powerpoint/2012/main">
        <p15:guide id="0" orient="horz" pos="913">
          <p15:clr>
            <a:srgbClr val="FBAE40"/>
          </p15:clr>
        </p15:guide>
        <p15:guide id="1"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Content hell">
    <p:spTree>
      <p:nvGrpSpPr>
        <p:cNvPr id="1" name=""/>
        <p:cNvGrpSpPr/>
        <p:nvPr/>
      </p:nvGrpSpPr>
      <p:grpSpPr>
        <a:xfrm>
          <a:off x="0" y="0"/>
          <a:ext cx="0" cy="0"/>
          <a:chOff x="0" y="0"/>
          <a:chExt cx="0" cy="0"/>
        </a:xfrm>
      </p:grpSpPr>
      <p:pic>
        <p:nvPicPr>
          <p:cNvPr id="6" name="Hintergr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8" y="787"/>
            <a:ext cx="12188977" cy="6858014"/>
          </a:xfrm>
          <a:prstGeom prst="rect">
            <a:avLst/>
          </a:prstGeom>
        </p:spPr>
      </p:pic>
      <p:sp>
        <p:nvSpPr>
          <p:cNvPr id="8" name="Untertitel 2"/>
          <p:cNvSpPr>
            <a:spLocks noGrp="1"/>
          </p:cNvSpPr>
          <p:nvPr>
            <p:ph type="subTitle" idx="1"/>
          </p:nvPr>
        </p:nvSpPr>
        <p:spPr bwMode="gray">
          <a:xfrm>
            <a:off x="431800" y="739136"/>
            <a:ext cx="11325224" cy="244319"/>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11" name="Fußzeilenplatzhalter 10"/>
          <p:cNvSpPr>
            <a:spLocks noGrp="1"/>
          </p:cNvSpPr>
          <p:nvPr>
            <p:ph type="ftr" sz="quarter" idx="11"/>
          </p:nvPr>
        </p:nvSpPr>
        <p:spPr/>
        <p:txBody>
          <a:bodyPr/>
          <a:lstStyle/>
          <a:p>
            <a:r>
              <a:rPr lang="de-DE"/>
              <a:t>Schwarz Group // Corporate Presentation //</a:t>
            </a:r>
          </a:p>
        </p:txBody>
      </p:sp>
      <p:sp>
        <p:nvSpPr>
          <p:cNvPr id="12" name="Foliennummernplatzhalter 11"/>
          <p:cNvSpPr>
            <a:spLocks noGrp="1"/>
          </p:cNvSpPr>
          <p:nvPr>
            <p:ph type="sldNum" sz="quarter" idx="12"/>
          </p:nvPr>
        </p:nvSpPr>
        <p:spPr/>
        <p:txBody>
          <a:bodyPr/>
          <a:lstStyle/>
          <a:p>
            <a:fld id="{0C7C1E0B-BD27-42F8-BC6B-2F0636970842}" type="slidenum">
              <a:rPr lang="de-DE" smtClean="0"/>
              <a:pPr/>
              <a:t>‹#›</a:t>
            </a:fld>
            <a:endParaRPr lang="de-DE"/>
          </a:p>
        </p:txBody>
      </p:sp>
      <p:sp>
        <p:nvSpPr>
          <p:cNvPr id="15" name="Titel 14"/>
          <p:cNvSpPr>
            <a:spLocks noGrp="1"/>
          </p:cNvSpPr>
          <p:nvPr>
            <p:ph type="title"/>
          </p:nvPr>
        </p:nvSpPr>
        <p:spPr/>
        <p:txBody>
          <a:bodyPr/>
          <a:lstStyle/>
          <a:p>
            <a:r>
              <a:rPr lang="de-DE"/>
              <a:t>Titelmasterformat durch Klicken bearbeiten</a:t>
            </a:r>
          </a:p>
        </p:txBody>
      </p:sp>
      <p:sp>
        <p:nvSpPr>
          <p:cNvPr id="17" name="Inhaltsplatzhalter 16"/>
          <p:cNvSpPr>
            <a:spLocks noGrp="1"/>
          </p:cNvSpPr>
          <p:nvPr>
            <p:ph sz="quarter" idx="13"/>
          </p:nvPr>
        </p:nvSpPr>
        <p:spPr>
          <a:xfrm>
            <a:off x="431801" y="1412875"/>
            <a:ext cx="5591174" cy="5014913"/>
          </a:xfrm>
        </p:spPr>
        <p:txBody>
          <a:bodyPr/>
          <a:lstStyle>
            <a:lvl5pP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Ebenem</a:t>
            </a:r>
          </a:p>
        </p:txBody>
      </p:sp>
    </p:spTree>
    <p:extLst>
      <p:ext uri="{BB962C8B-B14F-4D97-AF65-F5344CB8AC3E}">
        <p14:creationId xmlns:p14="http://schemas.microsoft.com/office/powerpoint/2010/main" val="2324099334"/>
      </p:ext>
    </p:extLst>
  </p:cSld>
  <p:clrMapOvr>
    <a:masterClrMapping/>
  </p:clrMapOvr>
  <p:transition>
    <p:fade/>
  </p:transition>
  <p:extLst>
    <p:ext uri="{DCECCB84-F9BA-43D5-87BE-67443E8EF086}">
      <p15:sldGuideLst xmlns:p15="http://schemas.microsoft.com/office/powerpoint/2012/main">
        <p15:guide id="1" pos="3794">
          <p15:clr>
            <a:srgbClr val="FBAE40"/>
          </p15:clr>
        </p15:guide>
        <p15:guide id="2" pos="3885">
          <p15:clr>
            <a:srgbClr val="FBAE40"/>
          </p15:clr>
        </p15:guide>
        <p15:guide id="3" pos="2590">
          <p15:clr>
            <a:srgbClr val="FBAE40"/>
          </p15:clr>
        </p15:guide>
        <p15:guide id="4" pos="2680">
          <p15:clr>
            <a:srgbClr val="FBAE40"/>
          </p15:clr>
        </p15:guide>
        <p15:guide id="5" pos="4998">
          <p15:clr>
            <a:srgbClr val="FBAE40"/>
          </p15:clr>
        </p15:guide>
        <p15:guide id="6" pos="5088">
          <p15:clr>
            <a:srgbClr val="FBAE40"/>
          </p15:clr>
        </p15:guide>
        <p15:guide id="7" pos="2080">
          <p15:clr>
            <a:srgbClr val="FBAE40"/>
          </p15:clr>
        </p15:guide>
        <p15:guide id="8" pos="1988">
          <p15:clr>
            <a:srgbClr val="FBAE40"/>
          </p15:clr>
        </p15:guide>
        <p15:guide id="9" pos="5600">
          <p15:clr>
            <a:srgbClr val="FBAE40"/>
          </p15:clr>
        </p15:guide>
        <p15:guide id="10" pos="5690">
          <p15:clr>
            <a:srgbClr val="FBAE40"/>
          </p15:clr>
        </p15:guide>
        <p15:guide id="11" pos="1386">
          <p15:clr>
            <a:srgbClr val="FBAE40"/>
          </p15:clr>
        </p15:guide>
        <p15:guide id="12" pos="1476">
          <p15:clr>
            <a:srgbClr val="FBAE40"/>
          </p15:clr>
        </p15:guide>
        <p15:guide id="13" pos="6203">
          <p15:clr>
            <a:srgbClr val="FBAE40"/>
          </p15:clr>
        </p15:guide>
        <p15:guide id="14" pos="6293">
          <p15:clr>
            <a:srgbClr val="FBAE40"/>
          </p15:clr>
        </p15:guide>
        <p15:guide id="15" orient="horz" pos="2423">
          <p15:clr>
            <a:srgbClr val="FBAE40"/>
          </p15:clr>
        </p15:guide>
        <p15:guide id="16" orient="horz" pos="2514">
          <p15:clr>
            <a:srgbClr val="FBAE40"/>
          </p15:clr>
        </p15:guide>
        <p15:guide id="17" orient="horz" pos="1881">
          <p15:clr>
            <a:srgbClr val="FBAE40"/>
          </p15:clr>
        </p15:guide>
        <p15:guide id="18" orient="horz" pos="1971">
          <p15:clr>
            <a:srgbClr val="FBAE40"/>
          </p15:clr>
        </p15:guide>
        <p15:guide id="19" orient="horz" pos="3056">
          <p15:clr>
            <a:srgbClr val="FBAE40"/>
          </p15:clr>
        </p15:guide>
        <p15:guide id="20" orient="horz" pos="2966">
          <p15:clr>
            <a:srgbClr val="FBAE40"/>
          </p15:clr>
        </p15:guide>
        <p15:guide id="21" pos="3839">
          <p15:clr>
            <a:srgbClr val="9FCC3B"/>
          </p15:clr>
        </p15:guide>
        <p15:guide id="22" orient="horz" pos="2160">
          <p15:clr>
            <a:srgbClr val="9FCC3B"/>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8" name="Untertitel 2"/>
          <p:cNvSpPr>
            <a:spLocks noGrp="1"/>
          </p:cNvSpPr>
          <p:nvPr>
            <p:ph type="subTitle" idx="1"/>
          </p:nvPr>
        </p:nvSpPr>
        <p:spPr bwMode="gray">
          <a:xfrm>
            <a:off x="409577" y="739138"/>
            <a:ext cx="11348419" cy="426661"/>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0"/>
          </p:nvPr>
        </p:nvSpPr>
        <p:spPr/>
        <p:txBody>
          <a:bodyPr/>
          <a:lstStyle/>
          <a:p>
            <a:fld id="{240B8B49-E528-440D-BD5E-1E3B13A66A63}" type="datetime1">
              <a:rPr lang="bg-BG" smtClean="0"/>
              <a:t>13.9.2021 г.</a:t>
            </a:fld>
            <a:endParaRPr lang="de-DE"/>
          </a:p>
        </p:txBody>
      </p:sp>
      <p:sp>
        <p:nvSpPr>
          <p:cNvPr id="11" name="Fußzeilenplatzhalter 10"/>
          <p:cNvSpPr>
            <a:spLocks noGrp="1"/>
          </p:cNvSpPr>
          <p:nvPr>
            <p:ph type="ftr" sz="quarter" idx="11"/>
          </p:nvPr>
        </p:nvSpPr>
        <p:spPr/>
        <p:txBody>
          <a:bodyPr/>
          <a:lstStyle/>
          <a:p>
            <a:r>
              <a:rPr lang="de-DE"/>
              <a:t>Bereichsbezeichnung oder Projekt  //  Titel der Präsentation  //  XX.XX.20XX  //</a:t>
            </a:r>
          </a:p>
        </p:txBody>
      </p:sp>
      <p:sp>
        <p:nvSpPr>
          <p:cNvPr id="12" name="Foliennummernplatzhalter 11"/>
          <p:cNvSpPr>
            <a:spLocks noGrp="1"/>
          </p:cNvSpPr>
          <p:nvPr>
            <p:ph type="sldNum" sz="quarter" idx="12"/>
          </p:nvPr>
        </p:nvSpPr>
        <p:spPr/>
        <p:txBody>
          <a:bodyPr/>
          <a:lstStyle/>
          <a:p>
            <a:fld id="{0C7C1E0B-BD27-42F8-BC6B-2F0636970842}" type="slidenum">
              <a:rPr lang="de-DE" smtClean="0"/>
              <a:pPr/>
              <a:t>‹#›</a:t>
            </a:fld>
            <a:endParaRPr lang="de-DE"/>
          </a:p>
        </p:txBody>
      </p:sp>
      <p:sp>
        <p:nvSpPr>
          <p:cNvPr id="9" name="Textplatzhalter 8"/>
          <p:cNvSpPr>
            <a:spLocks noGrp="1"/>
          </p:cNvSpPr>
          <p:nvPr>
            <p:ph type="body" sz="quarter" idx="13"/>
          </p:nvPr>
        </p:nvSpPr>
        <p:spPr bwMode="gray">
          <a:xfrm>
            <a:off x="407195" y="1326455"/>
            <a:ext cx="11350800" cy="4918603"/>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933019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Title Slide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EA4169-AAED-984C-A173-6E4009B858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1" y="0"/>
            <a:ext cx="12189972" cy="6859588"/>
          </a:xfrm>
          <a:prstGeom prst="rect">
            <a:avLst/>
          </a:prstGeom>
        </p:spPr>
      </p:pic>
      <p:pic>
        <p:nvPicPr>
          <p:cNvPr id="15" name="Picture 14">
            <a:extLst>
              <a:ext uri="{FF2B5EF4-FFF2-40B4-BE49-F238E27FC236}">
                <a16:creationId xmlns:a16="http://schemas.microsoft.com/office/drawing/2014/main" id="{83250CC3-9E5F-6147-8D7D-8BA86A7BC91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8377" y="381088"/>
            <a:ext cx="914162" cy="914612"/>
          </a:xfrm>
          <a:prstGeom prst="rect">
            <a:avLst/>
          </a:prstGeom>
        </p:spPr>
      </p:pic>
      <p:cxnSp>
        <p:nvCxnSpPr>
          <p:cNvPr id="14" name="Straight Connector 13">
            <a:extLst>
              <a:ext uri="{FF2B5EF4-FFF2-40B4-BE49-F238E27FC236}">
                <a16:creationId xmlns:a16="http://schemas.microsoft.com/office/drawing/2014/main" id="{1A59C648-DDF7-1C44-B00E-6775F38596A5}"/>
              </a:ext>
            </a:extLst>
          </p:cNvPr>
          <p:cNvCxnSpPr/>
          <p:nvPr userDrawn="1"/>
        </p:nvCxnSpPr>
        <p:spPr>
          <a:xfrm>
            <a:off x="4215301" y="2999679"/>
            <a:ext cx="0" cy="100619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7">
            <a:extLst>
              <a:ext uri="{FF2B5EF4-FFF2-40B4-BE49-F238E27FC236}">
                <a16:creationId xmlns:a16="http://schemas.microsoft.com/office/drawing/2014/main" id="{27B54B81-6995-D64E-82D8-813FA459B943}"/>
              </a:ext>
            </a:extLst>
          </p:cNvPr>
          <p:cNvSpPr>
            <a:spLocks noGrp="1"/>
          </p:cNvSpPr>
          <p:nvPr>
            <p:ph type="body" sz="quarter" idx="10" hasCustomPrompt="1"/>
          </p:nvPr>
        </p:nvSpPr>
        <p:spPr>
          <a:xfrm>
            <a:off x="4418448" y="2962549"/>
            <a:ext cx="6703060" cy="685959"/>
          </a:xfrm>
          <a:prstGeom prst="rect">
            <a:avLst/>
          </a:prstGeom>
        </p:spPr>
        <p:txBody>
          <a:bodyPr/>
          <a:lstStyle>
            <a:lvl1pPr marL="0" indent="0">
              <a:buNone/>
              <a:defRPr sz="4399">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Click to add headline</a:t>
            </a:r>
          </a:p>
        </p:txBody>
      </p:sp>
      <p:sp>
        <p:nvSpPr>
          <p:cNvPr id="17" name="Text Placeholder 10">
            <a:extLst>
              <a:ext uri="{FF2B5EF4-FFF2-40B4-BE49-F238E27FC236}">
                <a16:creationId xmlns:a16="http://schemas.microsoft.com/office/drawing/2014/main" id="{422690FB-4AE4-804E-9B4A-80F66E091880}"/>
              </a:ext>
            </a:extLst>
          </p:cNvPr>
          <p:cNvSpPr>
            <a:spLocks noGrp="1"/>
          </p:cNvSpPr>
          <p:nvPr>
            <p:ph type="body" sz="quarter" idx="11" hasCustomPrompt="1"/>
          </p:nvPr>
        </p:nvSpPr>
        <p:spPr>
          <a:xfrm>
            <a:off x="4419243" y="3648920"/>
            <a:ext cx="6627674" cy="357271"/>
          </a:xfrm>
          <a:prstGeom prst="rect">
            <a:avLst/>
          </a:prstGeom>
        </p:spPr>
        <p:txBody>
          <a:bodyPr/>
          <a:lstStyle>
            <a:lvl1pPr marL="0" indent="0">
              <a:buNone/>
              <a:defRPr>
                <a:solidFill>
                  <a:schemeClr val="bg2"/>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Click to add subline</a:t>
            </a:r>
          </a:p>
        </p:txBody>
      </p:sp>
      <p:sp>
        <p:nvSpPr>
          <p:cNvPr id="18" name="Text Placeholder 2">
            <a:extLst>
              <a:ext uri="{FF2B5EF4-FFF2-40B4-BE49-F238E27FC236}">
                <a16:creationId xmlns:a16="http://schemas.microsoft.com/office/drawing/2014/main" id="{2D2C33AD-59E2-9548-BB22-D4136013FA72}"/>
              </a:ext>
            </a:extLst>
          </p:cNvPr>
          <p:cNvSpPr>
            <a:spLocks noGrp="1"/>
          </p:cNvSpPr>
          <p:nvPr>
            <p:ph type="body" sz="quarter" idx="12" hasCustomPrompt="1"/>
          </p:nvPr>
        </p:nvSpPr>
        <p:spPr>
          <a:xfrm>
            <a:off x="4418448" y="4344406"/>
            <a:ext cx="4343857" cy="210785"/>
          </a:xfrm>
          <a:prstGeom prst="rect">
            <a:avLst/>
          </a:prstGeom>
        </p:spPr>
        <p:txBody>
          <a:bodyPr/>
          <a:lstStyle>
            <a:lvl1pPr marL="0" indent="0">
              <a:buNone/>
              <a:defRPr sz="1200">
                <a:solidFill>
                  <a:schemeClr val="bg2"/>
                </a:solidFill>
              </a:defRPr>
            </a:lvl1pPr>
          </a:lstStyle>
          <a:p>
            <a:pPr lvl="0"/>
            <a:r>
              <a:rPr lang="en-US"/>
              <a:t>Click to add name and date</a:t>
            </a:r>
            <a:endParaRPr lang="de-DE"/>
          </a:p>
        </p:txBody>
      </p:sp>
    </p:spTree>
    <p:extLst>
      <p:ext uri="{BB962C8B-B14F-4D97-AF65-F5344CB8AC3E}">
        <p14:creationId xmlns:p14="http://schemas.microsoft.com/office/powerpoint/2010/main" val="306320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ild vollflächig">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62EF2F3-AE5D-4BD1-B244-0252E5F5621D}"/>
              </a:ext>
            </a:extLst>
          </p:cNvPr>
          <p:cNvSpPr>
            <a:spLocks noGrp="1"/>
          </p:cNvSpPr>
          <p:nvPr>
            <p:ph type="pic" sz="quarter" idx="11" hasCustomPrompt="1"/>
          </p:nvPr>
        </p:nvSpPr>
        <p:spPr bwMode="gray">
          <a:xfrm>
            <a:off x="1" y="0"/>
            <a:ext cx="12190412" cy="685958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Tree>
    <p:extLst>
      <p:ext uri="{BB962C8B-B14F-4D97-AF65-F5344CB8AC3E}">
        <p14:creationId xmlns:p14="http://schemas.microsoft.com/office/powerpoint/2010/main" val="2700450522"/>
      </p:ext>
    </p:extLst>
  </p:cSld>
  <p:clrMapOvr>
    <a:masterClrMapping/>
  </p:clrMapOvr>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Inhalt und ein Bild">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36" y="1557699"/>
            <a:ext cx="5471275" cy="4464984"/>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15" y="6094707"/>
            <a:ext cx="5471896" cy="21605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11" name="Bildplatzhalter 10">
            <a:extLst>
              <a:ext uri="{FF2B5EF4-FFF2-40B4-BE49-F238E27FC236}">
                <a16:creationId xmlns:a16="http://schemas.microsoft.com/office/drawing/2014/main" id="{2490BACD-2229-4AF3-A1D0-9FB8C6A21F14}"/>
              </a:ext>
            </a:extLst>
          </p:cNvPr>
          <p:cNvSpPr>
            <a:spLocks noGrp="1"/>
          </p:cNvSpPr>
          <p:nvPr>
            <p:ph type="pic" sz="quarter" idx="11" hasCustomPrompt="1"/>
          </p:nvPr>
        </p:nvSpPr>
        <p:spPr bwMode="gray">
          <a:xfrm>
            <a:off x="6311202" y="0"/>
            <a:ext cx="5879211" cy="6859588"/>
          </a:xfrm>
          <a:custGeom>
            <a:avLst/>
            <a:gdLst>
              <a:gd name="connsiteX0" fmla="*/ 1 w 5879976"/>
              <a:gd name="connsiteY0" fmla="*/ 0 h 6858000"/>
              <a:gd name="connsiteX1" fmla="*/ 5879976 w 5879976"/>
              <a:gd name="connsiteY1" fmla="*/ 0 h 6858000"/>
              <a:gd name="connsiteX2" fmla="*/ 5879976 w 5879976"/>
              <a:gd name="connsiteY2" fmla="*/ 6858000 h 6858000"/>
              <a:gd name="connsiteX3" fmla="*/ 0 w 5879976"/>
              <a:gd name="connsiteY3" fmla="*/ 6858000 h 6858000"/>
              <a:gd name="connsiteX4" fmla="*/ 1593280 w 5879976"/>
              <a:gd name="connsiteY4" fmla="*/ 3428999 h 6858000"/>
              <a:gd name="connsiteX0" fmla="*/ 1 w 5879976"/>
              <a:gd name="connsiteY0" fmla="*/ 0 h 6858000"/>
              <a:gd name="connsiteX1" fmla="*/ 5879976 w 5879976"/>
              <a:gd name="connsiteY1" fmla="*/ 0 h 6858000"/>
              <a:gd name="connsiteX2" fmla="*/ 5879976 w 5879976"/>
              <a:gd name="connsiteY2" fmla="*/ 6858000 h 6858000"/>
              <a:gd name="connsiteX3" fmla="*/ 0 w 5879976"/>
              <a:gd name="connsiteY3" fmla="*/ 6858000 h 6858000"/>
              <a:gd name="connsiteX4" fmla="*/ 1682180 w 5879976"/>
              <a:gd name="connsiteY4" fmla="*/ 3428999 h 6858000"/>
              <a:gd name="connsiteX5" fmla="*/ 1 w 5879976"/>
              <a:gd name="connsiteY5" fmla="*/ 0 h 6858000"/>
              <a:gd name="connsiteX0" fmla="*/ 1 w 5879976"/>
              <a:gd name="connsiteY0" fmla="*/ 0 h 6858000"/>
              <a:gd name="connsiteX1" fmla="*/ 5879976 w 5879976"/>
              <a:gd name="connsiteY1" fmla="*/ 0 h 6858000"/>
              <a:gd name="connsiteX2" fmla="*/ 5879976 w 5879976"/>
              <a:gd name="connsiteY2" fmla="*/ 6858000 h 6858000"/>
              <a:gd name="connsiteX3" fmla="*/ 0 w 5879976"/>
              <a:gd name="connsiteY3" fmla="*/ 6858000 h 6858000"/>
              <a:gd name="connsiteX4" fmla="*/ 1672655 w 5879976"/>
              <a:gd name="connsiteY4" fmla="*/ 3435349 h 6858000"/>
              <a:gd name="connsiteX5" fmla="*/ 1 w 5879976"/>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79976" h="6858000">
                <a:moveTo>
                  <a:pt x="1" y="0"/>
                </a:moveTo>
                <a:lnTo>
                  <a:pt x="5879976" y="0"/>
                </a:lnTo>
                <a:lnTo>
                  <a:pt x="5879976" y="6858000"/>
                </a:lnTo>
                <a:lnTo>
                  <a:pt x="0" y="6858000"/>
                </a:lnTo>
                <a:lnTo>
                  <a:pt x="1672655" y="3435349"/>
                </a:lnTo>
                <a:cubicBezTo>
                  <a:pt x="1141562" y="2292349"/>
                  <a:pt x="531094" y="1143000"/>
                  <a:pt x="1" y="0"/>
                </a:cubicBezTo>
                <a:close/>
              </a:path>
            </a:pathLst>
          </a:custGeom>
          <a:solidFill>
            <a:schemeClr val="bg1">
              <a:lumMod val="95000"/>
            </a:schemeClr>
          </a:solidFill>
        </p:spPr>
        <p:txBody>
          <a:bodyPr wrap="square" tIns="0" bIns="864000" anchor="ctr">
            <a:noAutofit/>
          </a:bodyPr>
          <a:lstStyle>
            <a:lvl1pPr marL="0" indent="0" algn="ctr">
              <a:spcBef>
                <a:spcPts val="0"/>
              </a:spcBef>
              <a:spcAft>
                <a:spcPts val="0"/>
              </a:spcAft>
              <a:buFont typeface="Arial" panose="020B0604020202020204" pitchFamily="34" charset="0"/>
              <a:buNone/>
              <a:defRPr sz="1200" b="0">
                <a:solidFill>
                  <a:schemeClr val="tx1"/>
                </a:solidFill>
                <a:latin typeface="+mn-lt"/>
              </a:defRPr>
            </a:lvl1pPr>
            <a:lvl2pPr marL="0" indent="0" algn="ctr">
              <a:spcBef>
                <a:spcPts val="0"/>
              </a:spcBef>
              <a:spcAft>
                <a:spcPts val="0"/>
              </a:spcAft>
              <a:buFont typeface="Arial" panose="020B0604020202020204" pitchFamily="34" charset="0"/>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 </a:t>
            </a:r>
          </a:p>
        </p:txBody>
      </p:sp>
      <p:sp>
        <p:nvSpPr>
          <p:cNvPr id="2" name="Titel 1">
            <a:extLst>
              <a:ext uri="{FF2B5EF4-FFF2-40B4-BE49-F238E27FC236}">
                <a16:creationId xmlns:a16="http://schemas.microsoft.com/office/drawing/2014/main" id="{8A8BE99A-D79E-410F-82B8-086DDD8C679F}"/>
              </a:ext>
            </a:extLst>
          </p:cNvPr>
          <p:cNvSpPr>
            <a:spLocks noGrp="1"/>
          </p:cNvSpPr>
          <p:nvPr>
            <p:ph type="title" hasCustomPrompt="1"/>
          </p:nvPr>
        </p:nvSpPr>
        <p:spPr bwMode="gray">
          <a:xfrm>
            <a:off x="407315" y="332733"/>
            <a:ext cx="5471896" cy="456082"/>
          </a:xfrm>
        </p:spPr>
        <p:txBody>
          <a:bodyPr/>
          <a:lstStyle/>
          <a:p>
            <a:r>
              <a:rPr lang="en-US" dirty="0"/>
              <a:t>Edit master title format </a:t>
            </a:r>
            <a:endParaRPr lang="de-DE" dirty="0"/>
          </a:p>
        </p:txBody>
      </p:sp>
      <p:sp>
        <p:nvSpPr>
          <p:cNvPr id="15" name="Textplatzhalter 9">
            <a:extLst>
              <a:ext uri="{FF2B5EF4-FFF2-40B4-BE49-F238E27FC236}">
                <a16:creationId xmlns:a16="http://schemas.microsoft.com/office/drawing/2014/main" id="{D39B8FDB-812C-4286-8375-92CE868D5CE3}"/>
              </a:ext>
            </a:extLst>
          </p:cNvPr>
          <p:cNvSpPr>
            <a:spLocks noGrp="1"/>
          </p:cNvSpPr>
          <p:nvPr>
            <p:ph type="body" sz="quarter" idx="14" hasCustomPrompt="1"/>
          </p:nvPr>
        </p:nvSpPr>
        <p:spPr bwMode="gray">
          <a:xfrm>
            <a:off x="408579" y="815311"/>
            <a:ext cx="5470632" cy="360091"/>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3" name="Datumsplatzhalter 2">
            <a:extLst>
              <a:ext uri="{FF2B5EF4-FFF2-40B4-BE49-F238E27FC236}">
                <a16:creationId xmlns:a16="http://schemas.microsoft.com/office/drawing/2014/main" id="{DF99FD07-3567-46C0-868E-F5F5F0C8CDEA}"/>
              </a:ext>
            </a:extLst>
          </p:cNvPr>
          <p:cNvSpPr>
            <a:spLocks noGrp="1"/>
          </p:cNvSpPr>
          <p:nvPr>
            <p:ph type="dt" sz="half" idx="15"/>
          </p:nvPr>
        </p:nvSpPr>
        <p:spPr/>
        <p:txBody>
          <a:bodyPr/>
          <a:lstStyle/>
          <a:p>
            <a:r>
              <a:rPr lang="de-DE"/>
              <a:t>|  xx.xx.202x  |</a:t>
            </a:r>
            <a:endParaRPr lang="de-DE" dirty="0"/>
          </a:p>
        </p:txBody>
      </p:sp>
      <p:sp>
        <p:nvSpPr>
          <p:cNvPr id="4" name="Fußzeilenplatzhalter 3">
            <a:extLst>
              <a:ext uri="{FF2B5EF4-FFF2-40B4-BE49-F238E27FC236}">
                <a16:creationId xmlns:a16="http://schemas.microsoft.com/office/drawing/2014/main" id="{4B3C5600-7754-4C08-9449-8148102E4672}"/>
              </a:ext>
            </a:extLst>
          </p:cNvPr>
          <p:cNvSpPr>
            <a:spLocks noGrp="1"/>
          </p:cNvSpPr>
          <p:nvPr>
            <p:ph type="ftr" sz="quarter" idx="16"/>
          </p:nvPr>
        </p:nvSpPr>
        <p:spPr/>
        <p:txBody>
          <a:bodyPr/>
          <a:lstStyle/>
          <a:p>
            <a:r>
              <a:rPr lang="de-DE"/>
              <a:t>Presentation title</a:t>
            </a:r>
            <a:endParaRPr lang="de-DE" dirty="0"/>
          </a:p>
        </p:txBody>
      </p:sp>
      <p:sp>
        <p:nvSpPr>
          <p:cNvPr id="5" name="Foliennummernplatzhalter 4">
            <a:extLst>
              <a:ext uri="{FF2B5EF4-FFF2-40B4-BE49-F238E27FC236}">
                <a16:creationId xmlns:a16="http://schemas.microsoft.com/office/drawing/2014/main" id="{D8B95E25-568F-4B3A-8BB1-8F0ED3DE4C65}"/>
              </a:ext>
            </a:extLst>
          </p:cNvPr>
          <p:cNvSpPr>
            <a:spLocks noGrp="1"/>
          </p:cNvSpPr>
          <p:nvPr>
            <p:ph type="sldNum" sz="quarter" idx="17"/>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3272659353"/>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Inhalt Folie Einleitung 1">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6A2F8F88-B45D-A940-A8AE-C7E46B0A5756}"/>
              </a:ext>
            </a:extLst>
          </p:cNvPr>
          <p:cNvSpPr>
            <a:spLocks noGrp="1"/>
          </p:cNvSpPr>
          <p:nvPr>
            <p:ph type="pic" sz="quarter" idx="10"/>
          </p:nvPr>
        </p:nvSpPr>
        <p:spPr>
          <a:xfrm>
            <a:off x="0" y="0"/>
            <a:ext cx="7913612" cy="6859588"/>
          </a:xfrm>
          <a:prstGeom prst="rect">
            <a:avLst/>
          </a:prstGeom>
          <a:solidFill>
            <a:schemeClr val="accent4"/>
          </a:solidFill>
        </p:spPr>
        <p:txBody>
          <a:bodyPr/>
          <a:lstStyle>
            <a:lvl1pPr marL="0" indent="0">
              <a:buNone/>
              <a:defRPr/>
            </a:lvl1pPr>
          </a:lstStyle>
          <a:p>
            <a:endParaRPr lang="de-DE"/>
          </a:p>
        </p:txBody>
      </p:sp>
      <p:sp>
        <p:nvSpPr>
          <p:cNvPr id="5" name="Rectangle 4">
            <a:extLst>
              <a:ext uri="{FF2B5EF4-FFF2-40B4-BE49-F238E27FC236}">
                <a16:creationId xmlns:a16="http://schemas.microsoft.com/office/drawing/2014/main" id="{A83804B7-1458-F142-9784-389FA4C4E46C}"/>
              </a:ext>
            </a:extLst>
          </p:cNvPr>
          <p:cNvSpPr/>
          <p:nvPr/>
        </p:nvSpPr>
        <p:spPr>
          <a:xfrm>
            <a:off x="7923768" y="0"/>
            <a:ext cx="4266645" cy="6859588"/>
          </a:xfrm>
          <a:prstGeom prst="rect">
            <a:avLst/>
          </a:prstGeom>
          <a:solidFill>
            <a:schemeClr val="accent1">
              <a:alpha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a:solidFill>
                <a:schemeClr val="tx1"/>
              </a:solidFill>
            </a:endParaRPr>
          </a:p>
        </p:txBody>
      </p:sp>
      <p:grpSp>
        <p:nvGrpSpPr>
          <p:cNvPr id="17" name="Group 16">
            <a:extLst>
              <a:ext uri="{FF2B5EF4-FFF2-40B4-BE49-F238E27FC236}">
                <a16:creationId xmlns:a16="http://schemas.microsoft.com/office/drawing/2014/main" id="{AB6951F7-B78F-1B49-834C-11B51425A09C}"/>
              </a:ext>
            </a:extLst>
          </p:cNvPr>
          <p:cNvGrpSpPr/>
          <p:nvPr userDrawn="1"/>
        </p:nvGrpSpPr>
        <p:grpSpPr>
          <a:xfrm>
            <a:off x="8425778" y="1194076"/>
            <a:ext cx="3409084" cy="914612"/>
            <a:chOff x="5834743" y="2497098"/>
            <a:chExt cx="5114290" cy="1371600"/>
          </a:xfrm>
        </p:grpSpPr>
        <p:grpSp>
          <p:nvGrpSpPr>
            <p:cNvPr id="18" name="Group 17">
              <a:extLst>
                <a:ext uri="{FF2B5EF4-FFF2-40B4-BE49-F238E27FC236}">
                  <a16:creationId xmlns:a16="http://schemas.microsoft.com/office/drawing/2014/main" id="{ED1846AD-E918-5A48-BD9E-57E3D91B4DEA}"/>
                </a:ext>
              </a:extLst>
            </p:cNvPr>
            <p:cNvGrpSpPr/>
            <p:nvPr/>
          </p:nvGrpSpPr>
          <p:grpSpPr>
            <a:xfrm>
              <a:off x="5834743" y="2497098"/>
              <a:ext cx="685800" cy="685800"/>
              <a:chOff x="6324600" y="4114799"/>
              <a:chExt cx="685800" cy="685800"/>
            </a:xfrm>
          </p:grpSpPr>
          <p:cxnSp>
            <p:nvCxnSpPr>
              <p:cNvPr id="22" name="Straight Connector 21">
                <a:extLst>
                  <a:ext uri="{FF2B5EF4-FFF2-40B4-BE49-F238E27FC236}">
                    <a16:creationId xmlns:a16="http://schemas.microsoft.com/office/drawing/2014/main" id="{6B05BD64-243B-E049-951D-18A5453210B7}"/>
                  </a:ext>
                </a:extLst>
              </p:cNvPr>
              <p:cNvCxnSpPr/>
              <p:nvPr/>
            </p:nvCxnSpPr>
            <p:spPr>
              <a:xfrm flipV="1">
                <a:off x="6324600" y="4114799"/>
                <a:ext cx="0" cy="68580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A18140-4F1C-4E49-9B18-2E80E543C1A4}"/>
                  </a:ext>
                </a:extLst>
              </p:cNvPr>
              <p:cNvCxnSpPr/>
              <p:nvPr/>
            </p:nvCxnSpPr>
            <p:spPr>
              <a:xfrm>
                <a:off x="6324600" y="4114799"/>
                <a:ext cx="685800" cy="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0535367-B3B0-6E46-B3EF-E299D87FC2DD}"/>
                </a:ext>
              </a:extLst>
            </p:cNvPr>
            <p:cNvGrpSpPr/>
            <p:nvPr/>
          </p:nvGrpSpPr>
          <p:grpSpPr>
            <a:xfrm rot="10800000">
              <a:off x="10263233" y="3182898"/>
              <a:ext cx="685800" cy="685800"/>
              <a:chOff x="7692754" y="4114799"/>
              <a:chExt cx="685800" cy="685800"/>
            </a:xfrm>
          </p:grpSpPr>
          <p:cxnSp>
            <p:nvCxnSpPr>
              <p:cNvPr id="20" name="Straight Connector 19">
                <a:extLst>
                  <a:ext uri="{FF2B5EF4-FFF2-40B4-BE49-F238E27FC236}">
                    <a16:creationId xmlns:a16="http://schemas.microsoft.com/office/drawing/2014/main" id="{A7346A34-1B12-0543-98EC-2788286C7FB7}"/>
                  </a:ext>
                </a:extLst>
              </p:cNvPr>
              <p:cNvCxnSpPr/>
              <p:nvPr/>
            </p:nvCxnSpPr>
            <p:spPr>
              <a:xfrm flipV="1">
                <a:off x="7692754" y="4114799"/>
                <a:ext cx="0" cy="68580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8033C6-E42A-FB42-922F-752449007676}"/>
                  </a:ext>
                </a:extLst>
              </p:cNvPr>
              <p:cNvCxnSpPr/>
              <p:nvPr/>
            </p:nvCxnSpPr>
            <p:spPr>
              <a:xfrm>
                <a:off x="7692754" y="4114799"/>
                <a:ext cx="685800" cy="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2A6E46C7-CF9B-BC46-92E0-48B11AF4E9E8}"/>
              </a:ext>
            </a:extLst>
          </p:cNvPr>
          <p:cNvSpPr>
            <a:spLocks noGrp="1"/>
          </p:cNvSpPr>
          <p:nvPr>
            <p:ph type="body" sz="quarter" idx="11" hasCustomPrompt="1"/>
          </p:nvPr>
        </p:nvSpPr>
        <p:spPr>
          <a:xfrm>
            <a:off x="8524946" y="1295705"/>
            <a:ext cx="3153302" cy="678702"/>
          </a:xfrm>
          <a:prstGeom prst="rect">
            <a:avLst/>
          </a:prstGeom>
        </p:spPr>
        <p:txBody>
          <a:bodyPr anchor="ctr"/>
          <a:lstStyle>
            <a:lvl1pPr marL="0" indent="0" algn="ctr">
              <a:buNone/>
              <a:defRPr sz="3599">
                <a:solidFill>
                  <a:schemeClr val="tx2"/>
                </a:solidFill>
                <a:latin typeface="+mj-lt"/>
              </a:defRPr>
            </a:lvl1pPr>
          </a:lstStyle>
          <a:p>
            <a:pPr lvl="0"/>
            <a:r>
              <a:rPr lang="en-US" err="1"/>
              <a:t>Titel</a:t>
            </a:r>
            <a:r>
              <a:rPr lang="en-US"/>
              <a:t> </a:t>
            </a:r>
            <a:r>
              <a:rPr lang="en-US" err="1"/>
              <a:t>hinzufügen</a:t>
            </a:r>
            <a:endParaRPr lang="de-DE"/>
          </a:p>
        </p:txBody>
      </p:sp>
      <p:sp>
        <p:nvSpPr>
          <p:cNvPr id="3" name="Text Placeholder 2">
            <a:extLst>
              <a:ext uri="{FF2B5EF4-FFF2-40B4-BE49-F238E27FC236}">
                <a16:creationId xmlns:a16="http://schemas.microsoft.com/office/drawing/2014/main" id="{14CF1EF8-7968-EC44-82E0-A2C542A26E1F}"/>
              </a:ext>
            </a:extLst>
          </p:cNvPr>
          <p:cNvSpPr>
            <a:spLocks noGrp="1"/>
          </p:cNvSpPr>
          <p:nvPr>
            <p:ph type="body" sz="quarter" idx="13" hasCustomPrompt="1"/>
          </p:nvPr>
        </p:nvSpPr>
        <p:spPr>
          <a:xfrm>
            <a:off x="8524243" y="2515182"/>
            <a:ext cx="3153541" cy="4115753"/>
          </a:xfrm>
        </p:spPr>
        <p:txBody>
          <a:bodyPr/>
          <a:lstStyle>
            <a:lvl1pPr marL="0" indent="0">
              <a:buNone/>
              <a:defRPr/>
            </a:lvl1pPr>
          </a:lstStyle>
          <a:p>
            <a:pPr lvl="0"/>
            <a:r>
              <a:rPr lang="en-US"/>
              <a:t>Text </a:t>
            </a:r>
            <a:r>
              <a:rPr lang="en-US" err="1"/>
              <a:t>hinzufügen</a:t>
            </a:r>
            <a:endParaRPr lang="en-US"/>
          </a:p>
        </p:txBody>
      </p:sp>
    </p:spTree>
    <p:extLst>
      <p:ext uri="{BB962C8B-B14F-4D97-AF65-F5344CB8AC3E}">
        <p14:creationId xmlns:p14="http://schemas.microsoft.com/office/powerpoint/2010/main" val="160124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halt Folie Einleitung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9633C1-C2AF-B44B-91C0-7C104ABA605C}"/>
              </a:ext>
            </a:extLst>
          </p:cNvPr>
          <p:cNvSpPr/>
          <p:nvPr userDrawn="1"/>
        </p:nvSpPr>
        <p:spPr>
          <a:xfrm>
            <a:off x="6095206" y="1"/>
            <a:ext cx="6094413" cy="6859588"/>
          </a:xfrm>
          <a:prstGeom prst="rect">
            <a:avLst/>
          </a:prstGeom>
          <a:solidFill>
            <a:schemeClr val="accent1">
              <a:alpha val="2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23B91884-13CF-954D-9600-2C10DDD441D7}"/>
              </a:ext>
            </a:extLst>
          </p:cNvPr>
          <p:cNvGrpSpPr/>
          <p:nvPr userDrawn="1"/>
        </p:nvGrpSpPr>
        <p:grpSpPr>
          <a:xfrm>
            <a:off x="1259864" y="1371917"/>
            <a:ext cx="3409084" cy="914612"/>
            <a:chOff x="5834743" y="2497098"/>
            <a:chExt cx="5114290" cy="1371600"/>
          </a:xfrm>
        </p:grpSpPr>
        <p:grpSp>
          <p:nvGrpSpPr>
            <p:cNvPr id="18" name="Group 17">
              <a:extLst>
                <a:ext uri="{FF2B5EF4-FFF2-40B4-BE49-F238E27FC236}">
                  <a16:creationId xmlns:a16="http://schemas.microsoft.com/office/drawing/2014/main" id="{A02DF09B-65CB-E540-9911-4F6C41ABF596}"/>
                </a:ext>
              </a:extLst>
            </p:cNvPr>
            <p:cNvGrpSpPr/>
            <p:nvPr/>
          </p:nvGrpSpPr>
          <p:grpSpPr>
            <a:xfrm>
              <a:off x="5834743" y="2497098"/>
              <a:ext cx="685800" cy="685800"/>
              <a:chOff x="6324600" y="4114799"/>
              <a:chExt cx="685800" cy="685800"/>
            </a:xfrm>
          </p:grpSpPr>
          <p:cxnSp>
            <p:nvCxnSpPr>
              <p:cNvPr id="22" name="Straight Connector 21">
                <a:extLst>
                  <a:ext uri="{FF2B5EF4-FFF2-40B4-BE49-F238E27FC236}">
                    <a16:creationId xmlns:a16="http://schemas.microsoft.com/office/drawing/2014/main" id="{0AD6C437-FA93-E344-B35E-85D220EE29D5}"/>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B2209CB-2B54-F048-837D-498251630D4B}"/>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ECA584E-CC25-A545-AB86-36C3AA8FDEB2}"/>
                </a:ext>
              </a:extLst>
            </p:cNvPr>
            <p:cNvGrpSpPr/>
            <p:nvPr/>
          </p:nvGrpSpPr>
          <p:grpSpPr>
            <a:xfrm rot="10800000">
              <a:off x="10263233" y="3182898"/>
              <a:ext cx="685800" cy="685800"/>
              <a:chOff x="7692754" y="4114799"/>
              <a:chExt cx="685800" cy="685800"/>
            </a:xfrm>
          </p:grpSpPr>
          <p:cxnSp>
            <p:nvCxnSpPr>
              <p:cNvPr id="20" name="Straight Connector 19">
                <a:extLst>
                  <a:ext uri="{FF2B5EF4-FFF2-40B4-BE49-F238E27FC236}">
                    <a16:creationId xmlns:a16="http://schemas.microsoft.com/office/drawing/2014/main" id="{7403D452-0E4C-4346-AB3B-444D58DF0BED}"/>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EA6E899-20F3-774C-A6C0-F7586739AE4A}"/>
                  </a:ext>
                </a:extLst>
              </p:cNvPr>
              <p:cNvCxnSpPr/>
              <p:nvPr/>
            </p:nvCxnSpPr>
            <p:spPr>
              <a:xfrm>
                <a:off x="7692754"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3DEFAA35-4CB3-1F45-BAEE-476D20B15A84}"/>
              </a:ext>
            </a:extLst>
          </p:cNvPr>
          <p:cNvSpPr>
            <a:spLocks noGrp="1"/>
          </p:cNvSpPr>
          <p:nvPr>
            <p:ph type="body" sz="quarter" idx="11" hasCustomPrompt="1"/>
          </p:nvPr>
        </p:nvSpPr>
        <p:spPr>
          <a:xfrm>
            <a:off x="1359032" y="1473546"/>
            <a:ext cx="3153302"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3" name="Text Placeholder 2">
            <a:extLst>
              <a:ext uri="{FF2B5EF4-FFF2-40B4-BE49-F238E27FC236}">
                <a16:creationId xmlns:a16="http://schemas.microsoft.com/office/drawing/2014/main" id="{17FF0F13-041E-044E-AD33-922C3CB375C4}"/>
              </a:ext>
            </a:extLst>
          </p:cNvPr>
          <p:cNvSpPr>
            <a:spLocks noGrp="1"/>
          </p:cNvSpPr>
          <p:nvPr>
            <p:ph type="body" sz="quarter" idx="12" hasCustomPrompt="1"/>
          </p:nvPr>
        </p:nvSpPr>
        <p:spPr>
          <a:xfrm>
            <a:off x="1359032" y="2896270"/>
            <a:ext cx="3153302" cy="3277359"/>
          </a:xfrm>
        </p:spPr>
        <p:txBody>
          <a:bodyPr/>
          <a:lstStyle>
            <a:lvl1pPr marL="0" indent="0">
              <a:buNone/>
              <a:defRPr/>
            </a:lvl1pPr>
          </a:lstStyle>
          <a:p>
            <a:pPr lvl="0"/>
            <a:r>
              <a:rPr lang="en-US"/>
              <a:t>Text </a:t>
            </a:r>
            <a:r>
              <a:rPr lang="en-US" err="1"/>
              <a:t>hinzufügen</a:t>
            </a:r>
            <a:endParaRPr lang="en-US"/>
          </a:p>
        </p:txBody>
      </p:sp>
      <p:pic>
        <p:nvPicPr>
          <p:cNvPr id="15" name="Picture 14">
            <a:extLst>
              <a:ext uri="{FF2B5EF4-FFF2-40B4-BE49-F238E27FC236}">
                <a16:creationId xmlns:a16="http://schemas.microsoft.com/office/drawing/2014/main" id="{922533DE-A10F-0E47-B4B7-C014A0A72A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5207" y="0"/>
            <a:ext cx="6094413" cy="6859588"/>
          </a:xfrm>
          <a:prstGeom prst="rect">
            <a:avLst/>
          </a:prstGeom>
        </p:spPr>
      </p:pic>
    </p:spTree>
    <p:extLst>
      <p:ext uri="{BB962C8B-B14F-4D97-AF65-F5344CB8AC3E}">
        <p14:creationId xmlns:p14="http://schemas.microsoft.com/office/powerpoint/2010/main" val="272334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Leere Folie mit Headline">
    <p:spTree>
      <p:nvGrpSpPr>
        <p:cNvPr id="1" name=""/>
        <p:cNvGrpSpPr/>
        <p:nvPr/>
      </p:nvGrpSpPr>
      <p:grpSpPr>
        <a:xfrm>
          <a:off x="0" y="0"/>
          <a:ext cx="0" cy="0"/>
          <a:chOff x="0" y="0"/>
          <a:chExt cx="0" cy="0"/>
        </a:xfrm>
      </p:grpSpPr>
      <p:cxnSp>
        <p:nvCxnSpPr>
          <p:cNvPr id="2" name="Straight Connector 1"/>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5"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8914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88">
          <p15:clr>
            <a:srgbClr val="FBAE40"/>
          </p15:clr>
        </p15:guide>
        <p15:guide id="3" orient="horz" pos="86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olie mit Headline und Tex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07D8EFE-B6C7-8440-B385-551BA14A92F6}"/>
              </a:ext>
            </a:extLst>
          </p:cNvPr>
          <p:cNvSpPr>
            <a:spLocks noGrp="1"/>
          </p:cNvSpPr>
          <p:nvPr>
            <p:ph idx="1"/>
          </p:nvPr>
        </p:nvSpPr>
        <p:spPr>
          <a:xfrm>
            <a:off x="583048" y="1371918"/>
            <a:ext cx="11074104" cy="4276128"/>
          </a:xfrm>
          <a:prstGeom prst="rect">
            <a:avLst/>
          </a:prstGeom>
        </p:spPr>
        <p:txBody>
          <a:bodyPr/>
          <a:lstStyle>
            <a:lvl1pPr>
              <a:buClr>
                <a:schemeClr val="accent1"/>
              </a:buClr>
              <a:buSzPct val="100000"/>
              <a:defRPr>
                <a:latin typeface="+mj-lt"/>
              </a:defRPr>
            </a:lvl1pPr>
            <a:lvl2pPr>
              <a:buClr>
                <a:schemeClr val="accent1"/>
              </a:buClr>
              <a:defRPr>
                <a:latin typeface="+mj-lt"/>
              </a:defRPr>
            </a:lvl2pPr>
            <a:lvl3pPr>
              <a:buClr>
                <a:schemeClr val="accent1"/>
              </a:buClr>
              <a:defRPr>
                <a:latin typeface="+mj-lt"/>
              </a:defRPr>
            </a:lvl3pPr>
            <a:lvl4pPr>
              <a:buClr>
                <a:schemeClr val="accent1"/>
              </a:buClr>
              <a:defRPr>
                <a:latin typeface="+mj-lt"/>
              </a:defRPr>
            </a:lvl4pPr>
            <a:lvl5pPr>
              <a:buClr>
                <a:schemeClr val="accent1"/>
              </a:buCl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cxnSp>
        <p:nvCxnSpPr>
          <p:cNvPr id="10"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404329"/>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408139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olie mit Headline und Text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0AA62B-161A-A447-9506-712B9E2416E1}"/>
              </a:ext>
            </a:extLst>
          </p:cNvPr>
          <p:cNvSpPr>
            <a:spLocks noGrp="1"/>
          </p:cNvSpPr>
          <p:nvPr>
            <p:ph type="body" sz="quarter" idx="10"/>
          </p:nvPr>
        </p:nvSpPr>
        <p:spPr>
          <a:xfrm>
            <a:off x="583048" y="1371918"/>
            <a:ext cx="11074104" cy="4496841"/>
          </a:xfrm>
          <a:prstGeom prst="rect">
            <a:avLst/>
          </a:prstGeom>
        </p:spPr>
        <p:txBody>
          <a:bodyPr/>
          <a:lstStyle>
            <a:lvl1pPr marL="0" indent="0">
              <a:lnSpc>
                <a:spcPct val="150000"/>
              </a:lnSpc>
              <a:spcBef>
                <a:spcPts val="0"/>
              </a:spcBef>
              <a:spcAft>
                <a:spcPts val="600"/>
              </a:spcAft>
              <a:buNone/>
              <a:defRPr sz="1999" baseline="0">
                <a:latin typeface="Calibri Light" panose="020F0302020204030204" pitchFamily="34" charset="0"/>
              </a:defRPr>
            </a:lvl1pPr>
            <a:lvl2pPr marL="457130" indent="0" algn="l">
              <a:buNone/>
              <a:defRPr>
                <a:latin typeface="+mj-lt"/>
              </a:defRPr>
            </a:lvl2pPr>
            <a:lvl3pPr marL="914263" indent="0" algn="l">
              <a:buNone/>
              <a:defRPr>
                <a:latin typeface="+mj-lt"/>
              </a:defRPr>
            </a:lvl3pPr>
            <a:lvl4pPr marL="1371393" indent="0" algn="l">
              <a:buNone/>
              <a:defRPr>
                <a:latin typeface="+mj-lt"/>
              </a:defRPr>
            </a:lvl4pPr>
            <a:lvl5pPr marL="1828526" indent="0" algn="l">
              <a:buNone/>
              <a:defRPr>
                <a:latin typeface="+mj-lt"/>
              </a:defRPr>
            </a:lvl5pPr>
          </a:lstStyle>
          <a:p>
            <a:pPr lvl="0"/>
            <a:r>
              <a:rPr lang="en-US"/>
              <a:t>Edit Master text styles</a:t>
            </a:r>
          </a:p>
          <a:p>
            <a:pPr lvl="0"/>
            <a:r>
              <a:rPr lang="en-US"/>
              <a:t>Second level</a:t>
            </a:r>
          </a:p>
          <a:p>
            <a:pPr lvl="0"/>
            <a:r>
              <a:rPr lang="en-US"/>
              <a:t>Third level</a:t>
            </a:r>
          </a:p>
          <a:p>
            <a:pPr lvl="0"/>
            <a:r>
              <a:rPr lang="en-US"/>
              <a:t>Fourth level</a:t>
            </a:r>
          </a:p>
          <a:p>
            <a:pPr lvl="0"/>
            <a:r>
              <a:rPr lang="en-US"/>
              <a:t>Fifth level</a:t>
            </a:r>
            <a:endParaRPr lang="de-DE"/>
          </a:p>
        </p:txBody>
      </p:sp>
      <p:cxnSp>
        <p:nvCxnSpPr>
          <p:cNvPr id="9" name="Straight Connector 8">
            <a:extLst>
              <a:ext uri="{FF2B5EF4-FFF2-40B4-BE49-F238E27FC236}">
                <a16:creationId xmlns:a16="http://schemas.microsoft.com/office/drawing/2014/main" id="{6EE2682B-B675-864A-B498-70CE40CBA5C8}"/>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6"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1"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2"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3"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750011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lie mit Headline und 2 Spalten Tex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CD522D1-DAF9-B945-9DC0-B15E95C61E20}"/>
              </a:ext>
            </a:extLst>
          </p:cNvPr>
          <p:cNvSpPr>
            <a:spLocks noGrp="1"/>
          </p:cNvSpPr>
          <p:nvPr>
            <p:ph type="body" sz="quarter" idx="10"/>
          </p:nvPr>
        </p:nvSpPr>
        <p:spPr>
          <a:xfrm>
            <a:off x="547520" y="1371918"/>
            <a:ext cx="6856214" cy="393683"/>
          </a:xfrm>
          <a:prstGeom prst="rect">
            <a:avLst/>
          </a:prstGeom>
        </p:spPr>
        <p:txBody>
          <a:bodyPr/>
          <a:lstStyle/>
          <a:p>
            <a:pPr lvl="0"/>
            <a:r>
              <a:rPr lang="en-US"/>
              <a:t>Edit Master text styles</a:t>
            </a:r>
          </a:p>
        </p:txBody>
      </p:sp>
      <p:sp>
        <p:nvSpPr>
          <p:cNvPr id="16" name="Text Placeholder 15">
            <a:extLst>
              <a:ext uri="{FF2B5EF4-FFF2-40B4-BE49-F238E27FC236}">
                <a16:creationId xmlns:a16="http://schemas.microsoft.com/office/drawing/2014/main" id="{32B8415E-3DE5-E348-B901-3DE5D2DA6E66}"/>
              </a:ext>
            </a:extLst>
          </p:cNvPr>
          <p:cNvSpPr>
            <a:spLocks noGrp="1"/>
          </p:cNvSpPr>
          <p:nvPr>
            <p:ph type="body" sz="quarter" idx="12"/>
          </p:nvPr>
        </p:nvSpPr>
        <p:spPr>
          <a:xfrm>
            <a:off x="547520" y="1989599"/>
            <a:ext cx="5475475" cy="503354"/>
          </a:xfrm>
          <a:noFill/>
        </p:spPr>
        <p:txBody>
          <a:bodyPr anchor="ctr"/>
          <a:lstStyle>
            <a:lvl1pPr marL="0" indent="0">
              <a:buNone/>
              <a:defRPr sz="1799"/>
            </a:lvl1pPr>
          </a:lstStyle>
          <a:p>
            <a:pPr lvl="0"/>
            <a:r>
              <a:rPr lang="en-US"/>
              <a:t>Edit Master text style</a:t>
            </a:r>
          </a:p>
        </p:txBody>
      </p:sp>
      <p:sp>
        <p:nvSpPr>
          <p:cNvPr id="17" name="Text Placeholder 15">
            <a:extLst>
              <a:ext uri="{FF2B5EF4-FFF2-40B4-BE49-F238E27FC236}">
                <a16:creationId xmlns:a16="http://schemas.microsoft.com/office/drawing/2014/main" id="{927901D7-F7D8-4F48-8944-D0F24461E752}"/>
              </a:ext>
            </a:extLst>
          </p:cNvPr>
          <p:cNvSpPr>
            <a:spLocks noGrp="1"/>
          </p:cNvSpPr>
          <p:nvPr>
            <p:ph type="body" sz="quarter" idx="13"/>
          </p:nvPr>
        </p:nvSpPr>
        <p:spPr>
          <a:xfrm>
            <a:off x="6173770" y="1989599"/>
            <a:ext cx="5475475" cy="503354"/>
          </a:xfrm>
          <a:noFill/>
        </p:spPr>
        <p:txBody>
          <a:bodyPr anchor="ctr"/>
          <a:lstStyle>
            <a:lvl1pPr marL="0" indent="0">
              <a:buNone/>
              <a:defRPr sz="1799"/>
            </a:lvl1pPr>
          </a:lstStyle>
          <a:p>
            <a:pPr lvl="0"/>
            <a:r>
              <a:rPr lang="en-US"/>
              <a:t>Edit Master text style</a:t>
            </a:r>
          </a:p>
        </p:txBody>
      </p:sp>
      <p:sp>
        <p:nvSpPr>
          <p:cNvPr id="19" name="Text Placeholder 18">
            <a:extLst>
              <a:ext uri="{FF2B5EF4-FFF2-40B4-BE49-F238E27FC236}">
                <a16:creationId xmlns:a16="http://schemas.microsoft.com/office/drawing/2014/main" id="{621D45F5-F1E3-D740-A2F1-B02164615BF7}"/>
              </a:ext>
            </a:extLst>
          </p:cNvPr>
          <p:cNvSpPr>
            <a:spLocks noGrp="1"/>
          </p:cNvSpPr>
          <p:nvPr>
            <p:ph type="body" sz="quarter" idx="14" hasCustomPrompt="1"/>
          </p:nvPr>
        </p:nvSpPr>
        <p:spPr>
          <a:xfrm>
            <a:off x="547520" y="2565697"/>
            <a:ext cx="5475475" cy="3412861"/>
          </a:xfrm>
          <a:noFill/>
          <a:ln>
            <a:noFill/>
          </a:ln>
        </p:spPr>
        <p:txBody>
          <a:bodyPr>
            <a:normAutofit/>
          </a:bodyPr>
          <a:lstStyle>
            <a:lvl1pPr marL="0" indent="0">
              <a:buNone/>
              <a:defRPr sz="1500"/>
            </a:lvl1pPr>
            <a:lvl3pPr marL="914263" indent="0">
              <a:buNone/>
              <a:defRPr/>
            </a:lvl3pPr>
            <a:lvl4pPr marL="1371393" indent="0">
              <a:buNone/>
              <a:defRPr/>
            </a:lvl4pPr>
            <a:lvl5pPr marL="1828526" indent="0">
              <a:buNone/>
              <a:defRPr/>
            </a:lvl5pPr>
          </a:lstStyle>
          <a:p>
            <a:pPr lvl="0"/>
            <a:r>
              <a:rPr lang="en-US"/>
              <a:t>Text </a:t>
            </a:r>
            <a:r>
              <a:rPr lang="en-US" err="1"/>
              <a:t>hinzufügen</a:t>
            </a:r>
            <a:endParaRPr lang="en-US"/>
          </a:p>
        </p:txBody>
      </p:sp>
      <p:sp>
        <p:nvSpPr>
          <p:cNvPr id="20" name="Text Placeholder 18">
            <a:extLst>
              <a:ext uri="{FF2B5EF4-FFF2-40B4-BE49-F238E27FC236}">
                <a16:creationId xmlns:a16="http://schemas.microsoft.com/office/drawing/2014/main" id="{FCC6084D-3019-8841-A33F-DF3163FC126D}"/>
              </a:ext>
            </a:extLst>
          </p:cNvPr>
          <p:cNvSpPr>
            <a:spLocks noGrp="1"/>
          </p:cNvSpPr>
          <p:nvPr>
            <p:ph type="body" sz="quarter" idx="15" hasCustomPrompt="1"/>
          </p:nvPr>
        </p:nvSpPr>
        <p:spPr>
          <a:xfrm>
            <a:off x="6173770" y="2565697"/>
            <a:ext cx="5475475" cy="3412861"/>
          </a:xfrm>
          <a:noFill/>
          <a:ln>
            <a:noFill/>
          </a:ln>
        </p:spPr>
        <p:txBody>
          <a:bodyPr>
            <a:normAutofit/>
          </a:bodyPr>
          <a:lstStyle>
            <a:lvl1pPr marL="0" indent="0">
              <a:buNone/>
              <a:defRPr sz="1500"/>
            </a:lvl1pPr>
            <a:lvl3pPr marL="914263" indent="0">
              <a:buNone/>
              <a:defRPr/>
            </a:lvl3pPr>
            <a:lvl4pPr marL="1371393" indent="0">
              <a:buNone/>
              <a:defRPr/>
            </a:lvl4pPr>
            <a:lvl5pPr marL="1828526" indent="0">
              <a:buNone/>
              <a:defRPr/>
            </a:lvl5pPr>
          </a:lstStyle>
          <a:p>
            <a:pPr lvl="0"/>
            <a:r>
              <a:rPr lang="en-US"/>
              <a:t>Text </a:t>
            </a:r>
            <a:r>
              <a:rPr lang="en-US" err="1"/>
              <a:t>hinzufügen</a:t>
            </a:r>
            <a:endParaRPr lang="en-US"/>
          </a:p>
        </p:txBody>
      </p:sp>
      <p:cxnSp>
        <p:nvCxnSpPr>
          <p:cNvPr id="9" name="Straight Connector 8">
            <a:extLst>
              <a:ext uri="{FF2B5EF4-FFF2-40B4-BE49-F238E27FC236}">
                <a16:creationId xmlns:a16="http://schemas.microsoft.com/office/drawing/2014/main" id="{CB3A0C89-282D-8344-A845-7B6D56F958F4}"/>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12" name="Textplatzhalter 9">
            <a:extLst>
              <a:ext uri="{FF2B5EF4-FFF2-40B4-BE49-F238E27FC236}">
                <a16:creationId xmlns:a16="http://schemas.microsoft.com/office/drawing/2014/main" id="{4BC180E9-17C0-44DB-BE67-341803F4CFB7}"/>
              </a:ext>
            </a:extLst>
          </p:cNvPr>
          <p:cNvSpPr>
            <a:spLocks noGrp="1"/>
          </p:cNvSpPr>
          <p:nvPr>
            <p:ph type="body" sz="quarter" idx="16"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5"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8"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21"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18893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olie mit Headline und Bild">
    <p:spTree>
      <p:nvGrpSpPr>
        <p:cNvPr id="1" name=""/>
        <p:cNvGrpSpPr/>
        <p:nvPr/>
      </p:nvGrpSpPr>
      <p:grpSpPr>
        <a:xfrm>
          <a:off x="0" y="0"/>
          <a:ext cx="0" cy="0"/>
          <a:chOff x="0" y="0"/>
          <a:chExt cx="0" cy="0"/>
        </a:xfrm>
      </p:grpSpPr>
      <p:sp>
        <p:nvSpPr>
          <p:cNvPr id="7" name="Rectangle 6"/>
          <p:cNvSpPr/>
          <p:nvPr userDrawn="1"/>
        </p:nvSpPr>
        <p:spPr>
          <a:xfrm>
            <a:off x="0" y="1600571"/>
            <a:ext cx="12190413" cy="3658447"/>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b="0" i="0">
              <a:solidFill>
                <a:schemeClr val="tx1"/>
              </a:solidFill>
              <a:latin typeface="Calibri Light" panose="020F0302020204030204" pitchFamily="34" charset="0"/>
            </a:endParaRPr>
          </a:p>
        </p:txBody>
      </p:sp>
      <p:sp>
        <p:nvSpPr>
          <p:cNvPr id="6" name="Picture Placeholder 5"/>
          <p:cNvSpPr>
            <a:spLocks noGrp="1"/>
          </p:cNvSpPr>
          <p:nvPr>
            <p:ph type="pic" sz="quarter" idx="11"/>
          </p:nvPr>
        </p:nvSpPr>
        <p:spPr>
          <a:xfrm>
            <a:off x="0" y="1600571"/>
            <a:ext cx="12190413"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9" name="Straight Connector 8">
            <a:extLst>
              <a:ext uri="{FF2B5EF4-FFF2-40B4-BE49-F238E27FC236}">
                <a16:creationId xmlns:a16="http://schemas.microsoft.com/office/drawing/2014/main" id="{483A9F27-BD40-9740-8F88-8E41A9C75C4D}"/>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8"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3"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4"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5"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87288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Übergangsfolie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178B917-5FDB-E445-8EE5-36FA25DB9FE7}"/>
              </a:ext>
            </a:extLst>
          </p:cNvPr>
          <p:cNvGrpSpPr/>
          <p:nvPr userDrawn="1"/>
        </p:nvGrpSpPr>
        <p:grpSpPr>
          <a:xfrm>
            <a:off x="2133838" y="1448135"/>
            <a:ext cx="7846556" cy="914612"/>
            <a:chOff x="5834743" y="2497098"/>
            <a:chExt cx="6482444" cy="1371600"/>
          </a:xfrm>
        </p:grpSpPr>
        <p:grpSp>
          <p:nvGrpSpPr>
            <p:cNvPr id="7" name="Group 6">
              <a:extLst>
                <a:ext uri="{FF2B5EF4-FFF2-40B4-BE49-F238E27FC236}">
                  <a16:creationId xmlns:a16="http://schemas.microsoft.com/office/drawing/2014/main" id="{3DA9A0C7-07B0-7349-AD5B-72256549B02E}"/>
                </a:ext>
              </a:extLst>
            </p:cNvPr>
            <p:cNvGrpSpPr/>
            <p:nvPr/>
          </p:nvGrpSpPr>
          <p:grpSpPr>
            <a:xfrm>
              <a:off x="5834743" y="2497098"/>
              <a:ext cx="377618" cy="685800"/>
              <a:chOff x="6324600" y="4114799"/>
              <a:chExt cx="377618" cy="685800"/>
            </a:xfrm>
          </p:grpSpPr>
          <p:cxnSp>
            <p:nvCxnSpPr>
              <p:cNvPr id="11" name="Straight Connector 10">
                <a:extLst>
                  <a:ext uri="{FF2B5EF4-FFF2-40B4-BE49-F238E27FC236}">
                    <a16:creationId xmlns:a16="http://schemas.microsoft.com/office/drawing/2014/main" id="{1A3A1535-99B5-BE42-BB93-351D2824C93D}"/>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961F7B3-101B-C040-A4B9-324A9DC17FDE}"/>
                  </a:ext>
                </a:extLst>
              </p:cNvPr>
              <p:cNvCxnSpPr/>
              <p:nvPr/>
            </p:nvCxnSpPr>
            <p:spPr>
              <a:xfrm>
                <a:off x="6324600" y="4114799"/>
                <a:ext cx="377618"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FB787AC-A219-E54D-8475-E2CED3585FCE}"/>
                </a:ext>
              </a:extLst>
            </p:cNvPr>
            <p:cNvGrpSpPr/>
            <p:nvPr/>
          </p:nvGrpSpPr>
          <p:grpSpPr>
            <a:xfrm rot="10800000">
              <a:off x="11939569" y="3182898"/>
              <a:ext cx="377618" cy="685800"/>
              <a:chOff x="6324600" y="4114799"/>
              <a:chExt cx="377618" cy="685800"/>
            </a:xfrm>
          </p:grpSpPr>
          <p:cxnSp>
            <p:nvCxnSpPr>
              <p:cNvPr id="9" name="Straight Connector 8">
                <a:extLst>
                  <a:ext uri="{FF2B5EF4-FFF2-40B4-BE49-F238E27FC236}">
                    <a16:creationId xmlns:a16="http://schemas.microsoft.com/office/drawing/2014/main" id="{06C0218B-FD27-404B-988C-821240E1C830}"/>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CC96BA-F4BD-004F-B335-7F2CB935CC81}"/>
                  </a:ext>
                </a:extLst>
              </p:cNvPr>
              <p:cNvCxnSpPr/>
              <p:nvPr/>
            </p:nvCxnSpPr>
            <p:spPr>
              <a:xfrm>
                <a:off x="6324600" y="4114799"/>
                <a:ext cx="377618"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 name="Text Placeholder 14">
            <a:extLst>
              <a:ext uri="{FF2B5EF4-FFF2-40B4-BE49-F238E27FC236}">
                <a16:creationId xmlns:a16="http://schemas.microsoft.com/office/drawing/2014/main" id="{82312B3D-9F22-A34F-8380-B812E286AAFB}"/>
              </a:ext>
            </a:extLst>
          </p:cNvPr>
          <p:cNvSpPr>
            <a:spLocks noGrp="1"/>
          </p:cNvSpPr>
          <p:nvPr>
            <p:ph type="body" sz="quarter" idx="11" hasCustomPrompt="1"/>
          </p:nvPr>
        </p:nvSpPr>
        <p:spPr>
          <a:xfrm>
            <a:off x="2286198" y="1549761"/>
            <a:ext cx="7541836"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Tree>
    <p:extLst>
      <p:ext uri="{BB962C8B-B14F-4D97-AF65-F5344CB8AC3E}">
        <p14:creationId xmlns:p14="http://schemas.microsoft.com/office/powerpoint/2010/main" val="399224046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olie mit Headline und Video">
    <p:spTree>
      <p:nvGrpSpPr>
        <p:cNvPr id="1" name=""/>
        <p:cNvGrpSpPr/>
        <p:nvPr/>
      </p:nvGrpSpPr>
      <p:grpSpPr>
        <a:xfrm>
          <a:off x="0" y="0"/>
          <a:ext cx="0" cy="0"/>
          <a:chOff x="0" y="0"/>
          <a:chExt cx="0" cy="0"/>
        </a:xfrm>
      </p:grpSpPr>
      <p:sp>
        <p:nvSpPr>
          <p:cNvPr id="7" name="Rectangle 6"/>
          <p:cNvSpPr/>
          <p:nvPr userDrawn="1"/>
        </p:nvSpPr>
        <p:spPr>
          <a:xfrm>
            <a:off x="0" y="1295700"/>
            <a:ext cx="12190413" cy="4801712"/>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b="0" i="0">
              <a:solidFill>
                <a:schemeClr val="tx1"/>
              </a:solidFill>
              <a:latin typeface="Calibri Light" panose="020F0302020204030204" pitchFamily="34" charset="0"/>
            </a:endParaRPr>
          </a:p>
        </p:txBody>
      </p:sp>
      <p:sp>
        <p:nvSpPr>
          <p:cNvPr id="3" name="Media Placeholder 2">
            <a:extLst>
              <a:ext uri="{FF2B5EF4-FFF2-40B4-BE49-F238E27FC236}">
                <a16:creationId xmlns:a16="http://schemas.microsoft.com/office/drawing/2014/main" id="{08449E29-13F3-BC40-9A41-83715958A037}"/>
              </a:ext>
            </a:extLst>
          </p:cNvPr>
          <p:cNvSpPr>
            <a:spLocks noGrp="1"/>
          </p:cNvSpPr>
          <p:nvPr>
            <p:ph type="media" sz="quarter" idx="10"/>
          </p:nvPr>
        </p:nvSpPr>
        <p:spPr>
          <a:xfrm>
            <a:off x="0" y="1295700"/>
            <a:ext cx="12190413" cy="4801712"/>
          </a:xfrm>
          <a:prstGeom prst="rect">
            <a:avLst/>
          </a:prstGeom>
        </p:spPr>
        <p:txBody>
          <a:bodyPr/>
          <a:lstStyle/>
          <a:p>
            <a:endParaRPr lang="de-DE"/>
          </a:p>
        </p:txBody>
      </p:sp>
      <p:cxnSp>
        <p:nvCxnSpPr>
          <p:cNvPr id="8" name="Straight Connector 7">
            <a:extLst>
              <a:ext uri="{FF2B5EF4-FFF2-40B4-BE49-F238E27FC236}">
                <a16:creationId xmlns:a16="http://schemas.microsoft.com/office/drawing/2014/main" id="{BA849E2F-0A29-CB40-AC1F-8164D3B22ACE}"/>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10"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3"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4"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5"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09011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lie mit Headline und Bild 2">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095206" y="1600571"/>
            <a:ext cx="6095207"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7" name="Straight Connector 6">
            <a:extLst>
              <a:ext uri="{FF2B5EF4-FFF2-40B4-BE49-F238E27FC236}">
                <a16:creationId xmlns:a16="http://schemas.microsoft.com/office/drawing/2014/main" id="{2A044D97-5B62-BD4F-8BD5-BC25B61CFEEA}"/>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66126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olie mit Headline und Bild 3">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1600571"/>
            <a:ext cx="6095207"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8" name="Straight Connector 7">
            <a:extLst>
              <a:ext uri="{FF2B5EF4-FFF2-40B4-BE49-F238E27FC236}">
                <a16:creationId xmlns:a16="http://schemas.microsoft.com/office/drawing/2014/main" id="{49DEDBE2-5578-0045-8642-014FC4FD110F}"/>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7"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5026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olie mit Headline und Bild 4">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095206" y="0"/>
            <a:ext cx="6095207" cy="6859588"/>
          </a:xfrm>
          <a:prstGeom prst="rect">
            <a:avLst/>
          </a:prstGeom>
        </p:spPr>
        <p:txBody>
          <a:bodyPr/>
          <a:lstStyle>
            <a:lvl1pPr>
              <a:defRPr b="0" i="0">
                <a:latin typeface="Calibri Light" panose="020F0302020204030204" pitchFamily="34" charset="0"/>
              </a:defRPr>
            </a:lvl1pPr>
          </a:lstStyle>
          <a:p>
            <a:endParaRPr lang="uk-UA"/>
          </a:p>
        </p:txBody>
      </p:sp>
      <p:cxnSp>
        <p:nvCxnSpPr>
          <p:cNvPr id="6" name="Straight Connector 5">
            <a:extLst>
              <a:ext uri="{FF2B5EF4-FFF2-40B4-BE49-F238E27FC236}">
                <a16:creationId xmlns:a16="http://schemas.microsoft.com/office/drawing/2014/main" id="{35577CC9-D946-554B-A9C7-4CA74BD77448}"/>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60242" y="376623"/>
            <a:ext cx="545878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7"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5458784"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1"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2"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3"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9837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nhaltsverzeichnis">
    <p:spTree>
      <p:nvGrpSpPr>
        <p:cNvPr id="1" name=""/>
        <p:cNvGrpSpPr/>
        <p:nvPr/>
      </p:nvGrpSpPr>
      <p:grpSpPr>
        <a:xfrm>
          <a:off x="0" y="0"/>
          <a:ext cx="0" cy="0"/>
          <a:chOff x="0" y="0"/>
          <a:chExt cx="0" cy="0"/>
        </a:xfrm>
      </p:grpSpPr>
      <p:cxnSp>
        <p:nvCxnSpPr>
          <p:cNvPr id="4"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560242" y="404329"/>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6"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graphicFrame>
        <p:nvGraphicFramePr>
          <p:cNvPr id="7" name="Group 50">
            <a:extLst>
              <a:ext uri="{FF2B5EF4-FFF2-40B4-BE49-F238E27FC236}">
                <a16:creationId xmlns:a16="http://schemas.microsoft.com/office/drawing/2014/main" id="{9D119675-EC72-B844-8CAD-AC5BDEC5B4DE}"/>
              </a:ext>
            </a:extLst>
          </p:cNvPr>
          <p:cNvGraphicFramePr>
            <a:graphicFrameLocks noGrp="1"/>
          </p:cNvGraphicFramePr>
          <p:nvPr userDrawn="1">
            <p:extLst>
              <p:ext uri="{D42A27DB-BD31-4B8C-83A1-F6EECF244321}">
                <p14:modId xmlns:p14="http://schemas.microsoft.com/office/powerpoint/2010/main" val="926311348"/>
              </p:ext>
            </p:extLst>
          </p:nvPr>
        </p:nvGraphicFramePr>
        <p:xfrm>
          <a:off x="584125" y="1295700"/>
          <a:ext cx="10691332" cy="3931298"/>
        </p:xfrm>
        <a:graphic>
          <a:graphicData uri="http://schemas.openxmlformats.org/drawingml/2006/table">
            <a:tbl>
              <a:tblPr>
                <a:tableStyleId>{2D5ABB26-0587-4C30-8999-92F81FD0307C}</a:tableStyleId>
              </a:tblPr>
              <a:tblGrid>
                <a:gridCol w="699611">
                  <a:extLst>
                    <a:ext uri="{9D8B030D-6E8A-4147-A177-3AD203B41FA5}">
                      <a16:colId xmlns:a16="http://schemas.microsoft.com/office/drawing/2014/main" val="20000"/>
                    </a:ext>
                  </a:extLst>
                </a:gridCol>
                <a:gridCol w="9227590">
                  <a:extLst>
                    <a:ext uri="{9D8B030D-6E8A-4147-A177-3AD203B41FA5}">
                      <a16:colId xmlns:a16="http://schemas.microsoft.com/office/drawing/2014/main" val="20001"/>
                    </a:ext>
                  </a:extLst>
                </a:gridCol>
                <a:gridCol w="764132">
                  <a:extLst>
                    <a:ext uri="{9D8B030D-6E8A-4147-A177-3AD203B41FA5}">
                      <a16:colId xmlns:a16="http://schemas.microsoft.com/office/drawing/2014/main" val="20002"/>
                    </a:ext>
                  </a:extLst>
                </a:gridCol>
              </a:tblGrid>
              <a:tr h="526329">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Page</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0"/>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1.</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a:ln>
                            <a:noFill/>
                          </a:ln>
                          <a:effectLst/>
                        </a:rPr>
                        <a:t>Test 1</a:t>
                      </a: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1"/>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solidFill>
                            <a:schemeClr val="tx1"/>
                          </a:solidFill>
                          <a:effectLst/>
                        </a:rPr>
                        <a:t>2.</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a:ln>
                            <a:noFill/>
                          </a:ln>
                          <a:effectLst/>
                        </a:rPr>
                        <a:t>Test 2</a:t>
                      </a: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solidFill>
                            <a:schemeClr val="tx1"/>
                          </a:solidFill>
                          <a:effectLst/>
                        </a:rPr>
                        <a:t>12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2"/>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3.</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a:ln>
                            <a:noFill/>
                          </a:ln>
                          <a:effectLst/>
                        </a:rPr>
                        <a:t>Test 3</a:t>
                      </a: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18</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3"/>
                  </a:ext>
                </a:extLst>
              </a:tr>
            </a:tbl>
          </a:graphicData>
        </a:graphic>
      </p:graphicFrame>
      <p:sp>
        <p:nvSpPr>
          <p:cNvPr id="10"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1"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2"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67098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Inhaltsverzeichnis">
    <p:spTree>
      <p:nvGrpSpPr>
        <p:cNvPr id="1" name=""/>
        <p:cNvGrpSpPr/>
        <p:nvPr/>
      </p:nvGrpSpPr>
      <p:grpSpPr>
        <a:xfrm>
          <a:off x="0" y="0"/>
          <a:ext cx="0" cy="0"/>
          <a:chOff x="0" y="0"/>
          <a:chExt cx="0" cy="0"/>
        </a:xfrm>
      </p:grpSpPr>
      <p:cxnSp>
        <p:nvCxnSpPr>
          <p:cNvPr id="4"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560242" y="404329"/>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6"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graphicFrame>
        <p:nvGraphicFramePr>
          <p:cNvPr id="7" name="Group 50">
            <a:extLst>
              <a:ext uri="{FF2B5EF4-FFF2-40B4-BE49-F238E27FC236}">
                <a16:creationId xmlns:a16="http://schemas.microsoft.com/office/drawing/2014/main" id="{9D119675-EC72-B844-8CAD-AC5BDEC5B4DE}"/>
              </a:ext>
            </a:extLst>
          </p:cNvPr>
          <p:cNvGraphicFramePr>
            <a:graphicFrameLocks noGrp="1"/>
          </p:cNvGraphicFramePr>
          <p:nvPr userDrawn="1">
            <p:extLst>
              <p:ext uri="{D42A27DB-BD31-4B8C-83A1-F6EECF244321}">
                <p14:modId xmlns:p14="http://schemas.microsoft.com/office/powerpoint/2010/main" val="1965901795"/>
              </p:ext>
            </p:extLst>
          </p:nvPr>
        </p:nvGraphicFramePr>
        <p:xfrm>
          <a:off x="584125" y="1295700"/>
          <a:ext cx="10691332" cy="3931298"/>
        </p:xfrm>
        <a:graphic>
          <a:graphicData uri="http://schemas.openxmlformats.org/drawingml/2006/table">
            <a:tbl>
              <a:tblPr>
                <a:tableStyleId>{2D5ABB26-0587-4C30-8999-92F81FD0307C}</a:tableStyleId>
              </a:tblPr>
              <a:tblGrid>
                <a:gridCol w="699611">
                  <a:extLst>
                    <a:ext uri="{9D8B030D-6E8A-4147-A177-3AD203B41FA5}">
                      <a16:colId xmlns:a16="http://schemas.microsoft.com/office/drawing/2014/main" val="20000"/>
                    </a:ext>
                  </a:extLst>
                </a:gridCol>
                <a:gridCol w="9227590">
                  <a:extLst>
                    <a:ext uri="{9D8B030D-6E8A-4147-A177-3AD203B41FA5}">
                      <a16:colId xmlns:a16="http://schemas.microsoft.com/office/drawing/2014/main" val="20001"/>
                    </a:ext>
                  </a:extLst>
                </a:gridCol>
                <a:gridCol w="764132">
                  <a:extLst>
                    <a:ext uri="{9D8B030D-6E8A-4147-A177-3AD203B41FA5}">
                      <a16:colId xmlns:a16="http://schemas.microsoft.com/office/drawing/2014/main" val="20002"/>
                    </a:ext>
                  </a:extLst>
                </a:gridCol>
              </a:tblGrid>
              <a:tr h="526329">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Page</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0"/>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1.</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a:ln>
                            <a:noFill/>
                          </a:ln>
                          <a:effectLst/>
                        </a:rPr>
                        <a:t>Test 4</a:t>
                      </a: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1"/>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solidFill>
                            <a:schemeClr val="tx1"/>
                          </a:solidFill>
                          <a:effectLst/>
                        </a:rPr>
                        <a:t>2.</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a:ln>
                            <a:noFill/>
                          </a:ln>
                          <a:effectLst/>
                        </a:rPr>
                        <a:t>Test 5</a:t>
                      </a: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solidFill>
                            <a:schemeClr val="tx1"/>
                          </a:solidFill>
                          <a:effectLst/>
                        </a:rPr>
                        <a:t>12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2"/>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3.</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a:ln>
                            <a:noFill/>
                          </a:ln>
                          <a:effectLst/>
                        </a:rPr>
                        <a:t>Test 6</a:t>
                      </a: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18</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3"/>
                  </a:ext>
                </a:extLst>
              </a:tr>
            </a:tbl>
          </a:graphicData>
        </a:graphic>
      </p:graphicFrame>
      <p:sp>
        <p:nvSpPr>
          <p:cNvPr id="10"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1"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2"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46028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6"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7"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8"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11395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Folie mit Headline auf dunklem Hintergrun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178B917-5FDB-E445-8EE5-36FA25DB9FE7}"/>
              </a:ext>
            </a:extLst>
          </p:cNvPr>
          <p:cNvGrpSpPr/>
          <p:nvPr userDrawn="1"/>
        </p:nvGrpSpPr>
        <p:grpSpPr>
          <a:xfrm>
            <a:off x="2057658" y="1448135"/>
            <a:ext cx="8079382" cy="914612"/>
            <a:chOff x="5834743" y="2497098"/>
            <a:chExt cx="6482444" cy="1371600"/>
          </a:xfrm>
        </p:grpSpPr>
        <p:grpSp>
          <p:nvGrpSpPr>
            <p:cNvPr id="7" name="Group 6">
              <a:extLst>
                <a:ext uri="{FF2B5EF4-FFF2-40B4-BE49-F238E27FC236}">
                  <a16:creationId xmlns:a16="http://schemas.microsoft.com/office/drawing/2014/main" id="{3DA9A0C7-07B0-7349-AD5B-72256549B02E}"/>
                </a:ext>
              </a:extLst>
            </p:cNvPr>
            <p:cNvGrpSpPr/>
            <p:nvPr/>
          </p:nvGrpSpPr>
          <p:grpSpPr>
            <a:xfrm>
              <a:off x="5834743" y="2497098"/>
              <a:ext cx="366736" cy="685800"/>
              <a:chOff x="6324600" y="4114799"/>
              <a:chExt cx="366736" cy="685800"/>
            </a:xfrm>
          </p:grpSpPr>
          <p:cxnSp>
            <p:nvCxnSpPr>
              <p:cNvPr id="11" name="Straight Connector 10">
                <a:extLst>
                  <a:ext uri="{FF2B5EF4-FFF2-40B4-BE49-F238E27FC236}">
                    <a16:creationId xmlns:a16="http://schemas.microsoft.com/office/drawing/2014/main" id="{1A3A1535-99B5-BE42-BB93-351D2824C93D}"/>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961F7B3-101B-C040-A4B9-324A9DC17FDE}"/>
                  </a:ext>
                </a:extLst>
              </p:cNvPr>
              <p:cNvCxnSpPr/>
              <p:nvPr/>
            </p:nvCxnSpPr>
            <p:spPr>
              <a:xfrm>
                <a:off x="6324600" y="4114799"/>
                <a:ext cx="366736"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FB787AC-A219-E54D-8475-E2CED3585FCE}"/>
                </a:ext>
              </a:extLst>
            </p:cNvPr>
            <p:cNvGrpSpPr/>
            <p:nvPr/>
          </p:nvGrpSpPr>
          <p:grpSpPr>
            <a:xfrm rot="10800000">
              <a:off x="11950451" y="3182898"/>
              <a:ext cx="366736" cy="685800"/>
              <a:chOff x="6324600" y="4114799"/>
              <a:chExt cx="366736" cy="685800"/>
            </a:xfrm>
          </p:grpSpPr>
          <p:cxnSp>
            <p:nvCxnSpPr>
              <p:cNvPr id="9" name="Straight Connector 8">
                <a:extLst>
                  <a:ext uri="{FF2B5EF4-FFF2-40B4-BE49-F238E27FC236}">
                    <a16:creationId xmlns:a16="http://schemas.microsoft.com/office/drawing/2014/main" id="{06C0218B-FD27-404B-988C-821240E1C830}"/>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CC96BA-F4BD-004F-B335-7F2CB935CC81}"/>
                  </a:ext>
                </a:extLst>
              </p:cNvPr>
              <p:cNvCxnSpPr/>
              <p:nvPr/>
            </p:nvCxnSpPr>
            <p:spPr>
              <a:xfrm>
                <a:off x="6324600" y="4114799"/>
                <a:ext cx="366736"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 name="Text Placeholder 14">
            <a:extLst>
              <a:ext uri="{FF2B5EF4-FFF2-40B4-BE49-F238E27FC236}">
                <a16:creationId xmlns:a16="http://schemas.microsoft.com/office/drawing/2014/main" id="{82312B3D-9F22-A34F-8380-B812E286AAFB}"/>
              </a:ext>
            </a:extLst>
          </p:cNvPr>
          <p:cNvSpPr>
            <a:spLocks noGrp="1"/>
          </p:cNvSpPr>
          <p:nvPr>
            <p:ph type="body" sz="quarter" idx="11" hasCustomPrompt="1"/>
          </p:nvPr>
        </p:nvSpPr>
        <p:spPr>
          <a:xfrm>
            <a:off x="2133838" y="1549761"/>
            <a:ext cx="7922737"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Tree>
    <p:extLst>
      <p:ext uri="{BB962C8B-B14F-4D97-AF65-F5344CB8AC3E}">
        <p14:creationId xmlns:p14="http://schemas.microsoft.com/office/powerpoint/2010/main" val="416199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Übergangsfolie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178B917-5FDB-E445-8EE5-36FA25DB9FE7}"/>
              </a:ext>
            </a:extLst>
          </p:cNvPr>
          <p:cNvGrpSpPr/>
          <p:nvPr userDrawn="1"/>
        </p:nvGrpSpPr>
        <p:grpSpPr>
          <a:xfrm>
            <a:off x="2133838" y="1448135"/>
            <a:ext cx="7846556" cy="914612"/>
            <a:chOff x="5834743" y="2497098"/>
            <a:chExt cx="6482444" cy="1371600"/>
          </a:xfrm>
        </p:grpSpPr>
        <p:grpSp>
          <p:nvGrpSpPr>
            <p:cNvPr id="7" name="Group 6">
              <a:extLst>
                <a:ext uri="{FF2B5EF4-FFF2-40B4-BE49-F238E27FC236}">
                  <a16:creationId xmlns:a16="http://schemas.microsoft.com/office/drawing/2014/main" id="{3DA9A0C7-07B0-7349-AD5B-72256549B02E}"/>
                </a:ext>
              </a:extLst>
            </p:cNvPr>
            <p:cNvGrpSpPr/>
            <p:nvPr/>
          </p:nvGrpSpPr>
          <p:grpSpPr>
            <a:xfrm>
              <a:off x="5834743" y="2497098"/>
              <a:ext cx="377618" cy="685800"/>
              <a:chOff x="6324600" y="4114799"/>
              <a:chExt cx="377618" cy="685800"/>
            </a:xfrm>
          </p:grpSpPr>
          <p:cxnSp>
            <p:nvCxnSpPr>
              <p:cNvPr id="11" name="Straight Connector 10">
                <a:extLst>
                  <a:ext uri="{FF2B5EF4-FFF2-40B4-BE49-F238E27FC236}">
                    <a16:creationId xmlns:a16="http://schemas.microsoft.com/office/drawing/2014/main" id="{1A3A1535-99B5-BE42-BB93-351D2824C93D}"/>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961F7B3-101B-C040-A4B9-324A9DC17FDE}"/>
                  </a:ext>
                </a:extLst>
              </p:cNvPr>
              <p:cNvCxnSpPr/>
              <p:nvPr/>
            </p:nvCxnSpPr>
            <p:spPr>
              <a:xfrm>
                <a:off x="6324600" y="4114799"/>
                <a:ext cx="377618"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FB787AC-A219-E54D-8475-E2CED3585FCE}"/>
                </a:ext>
              </a:extLst>
            </p:cNvPr>
            <p:cNvGrpSpPr/>
            <p:nvPr/>
          </p:nvGrpSpPr>
          <p:grpSpPr>
            <a:xfrm rot="10800000">
              <a:off x="11939569" y="3182898"/>
              <a:ext cx="377618" cy="685800"/>
              <a:chOff x="6324600" y="4114799"/>
              <a:chExt cx="377618" cy="685800"/>
            </a:xfrm>
          </p:grpSpPr>
          <p:cxnSp>
            <p:nvCxnSpPr>
              <p:cNvPr id="9" name="Straight Connector 8">
                <a:extLst>
                  <a:ext uri="{FF2B5EF4-FFF2-40B4-BE49-F238E27FC236}">
                    <a16:creationId xmlns:a16="http://schemas.microsoft.com/office/drawing/2014/main" id="{06C0218B-FD27-404B-988C-821240E1C830}"/>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CC96BA-F4BD-004F-B335-7F2CB935CC81}"/>
                  </a:ext>
                </a:extLst>
              </p:cNvPr>
              <p:cNvCxnSpPr/>
              <p:nvPr/>
            </p:nvCxnSpPr>
            <p:spPr>
              <a:xfrm>
                <a:off x="6324600" y="4114799"/>
                <a:ext cx="377618"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 name="Text Placeholder 14">
            <a:extLst>
              <a:ext uri="{FF2B5EF4-FFF2-40B4-BE49-F238E27FC236}">
                <a16:creationId xmlns:a16="http://schemas.microsoft.com/office/drawing/2014/main" id="{82312B3D-9F22-A34F-8380-B812E286AAFB}"/>
              </a:ext>
            </a:extLst>
          </p:cNvPr>
          <p:cNvSpPr>
            <a:spLocks noGrp="1"/>
          </p:cNvSpPr>
          <p:nvPr>
            <p:ph type="body" sz="quarter" idx="11" hasCustomPrompt="1"/>
          </p:nvPr>
        </p:nvSpPr>
        <p:spPr>
          <a:xfrm>
            <a:off x="2286198" y="1549761"/>
            <a:ext cx="7541836"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Tree>
    <p:extLst>
      <p:ext uri="{BB962C8B-B14F-4D97-AF65-F5344CB8AC3E}">
        <p14:creationId xmlns:p14="http://schemas.microsoft.com/office/powerpoint/2010/main" val="156664129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Übergangsfolie 2">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05911A55-2BBA-EB47-8B20-A2A4AB24940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7" name="Rectangle 6">
            <a:extLst>
              <a:ext uri="{FF2B5EF4-FFF2-40B4-BE49-F238E27FC236}">
                <a16:creationId xmlns:a16="http://schemas.microsoft.com/office/drawing/2014/main" id="{F47350A4-4503-0C41-B6F0-F348477E1A0F}"/>
              </a:ext>
            </a:extLst>
          </p:cNvPr>
          <p:cNvSpPr/>
          <p:nvPr userDrawn="1"/>
        </p:nvSpPr>
        <p:spPr>
          <a:xfrm>
            <a:off x="795" y="1"/>
            <a:ext cx="12188825" cy="6859588"/>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8" name="Group 7">
            <a:extLst>
              <a:ext uri="{FF2B5EF4-FFF2-40B4-BE49-F238E27FC236}">
                <a16:creationId xmlns:a16="http://schemas.microsoft.com/office/drawing/2014/main" id="{EB0D04D9-CAF6-AE43-BB69-D65C0034E214}"/>
              </a:ext>
            </a:extLst>
          </p:cNvPr>
          <p:cNvGrpSpPr/>
          <p:nvPr userDrawn="1"/>
        </p:nvGrpSpPr>
        <p:grpSpPr>
          <a:xfrm>
            <a:off x="1435520" y="2397036"/>
            <a:ext cx="9319373" cy="2065518"/>
            <a:chOff x="1981200" y="3604245"/>
            <a:chExt cx="13982700" cy="3097560"/>
          </a:xfrm>
        </p:grpSpPr>
        <p:grpSp>
          <p:nvGrpSpPr>
            <p:cNvPr id="9" name="Group 8">
              <a:extLst>
                <a:ext uri="{FF2B5EF4-FFF2-40B4-BE49-F238E27FC236}">
                  <a16:creationId xmlns:a16="http://schemas.microsoft.com/office/drawing/2014/main" id="{1D2A7CCA-7766-4E43-9E7B-B9D2FC5A9159}"/>
                </a:ext>
              </a:extLst>
            </p:cNvPr>
            <p:cNvGrpSpPr/>
            <p:nvPr/>
          </p:nvGrpSpPr>
          <p:grpSpPr>
            <a:xfrm>
              <a:off x="1981200" y="3604245"/>
              <a:ext cx="685800" cy="685800"/>
              <a:chOff x="6324600" y="4114799"/>
              <a:chExt cx="685800" cy="685800"/>
            </a:xfrm>
          </p:grpSpPr>
          <p:cxnSp>
            <p:nvCxnSpPr>
              <p:cNvPr id="13" name="Straight Connector 12">
                <a:extLst>
                  <a:ext uri="{FF2B5EF4-FFF2-40B4-BE49-F238E27FC236}">
                    <a16:creationId xmlns:a16="http://schemas.microsoft.com/office/drawing/2014/main" id="{0002EBC2-06BE-8641-B214-803326C541D9}"/>
                  </a:ext>
                </a:extLst>
              </p:cNvPr>
              <p:cNvCxnSpPr/>
              <p:nvPr/>
            </p:nvCxnSpPr>
            <p:spPr>
              <a:xfrm flipV="1">
                <a:off x="6324600" y="4114799"/>
                <a:ext cx="0" cy="68580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F05F54-30C0-9041-96C6-E149972014A5}"/>
                  </a:ext>
                </a:extLst>
              </p:cNvPr>
              <p:cNvCxnSpPr/>
              <p:nvPr/>
            </p:nvCxnSpPr>
            <p:spPr>
              <a:xfrm>
                <a:off x="6324600" y="4114799"/>
                <a:ext cx="685800" cy="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B44A8A6-D7DC-854F-8985-11A048969AD2}"/>
                </a:ext>
              </a:extLst>
            </p:cNvPr>
            <p:cNvGrpSpPr/>
            <p:nvPr/>
          </p:nvGrpSpPr>
          <p:grpSpPr>
            <a:xfrm rot="10800000">
              <a:off x="15278100" y="6016005"/>
              <a:ext cx="685800" cy="685800"/>
              <a:chOff x="6324600" y="4114799"/>
              <a:chExt cx="685800" cy="685800"/>
            </a:xfrm>
          </p:grpSpPr>
          <p:cxnSp>
            <p:nvCxnSpPr>
              <p:cNvPr id="11" name="Straight Connector 10">
                <a:extLst>
                  <a:ext uri="{FF2B5EF4-FFF2-40B4-BE49-F238E27FC236}">
                    <a16:creationId xmlns:a16="http://schemas.microsoft.com/office/drawing/2014/main" id="{CC79EDDB-8FD8-3745-A4FA-82183885BB71}"/>
                  </a:ext>
                </a:extLst>
              </p:cNvPr>
              <p:cNvCxnSpPr/>
              <p:nvPr/>
            </p:nvCxnSpPr>
            <p:spPr>
              <a:xfrm flipV="1">
                <a:off x="6324600" y="4114799"/>
                <a:ext cx="0" cy="68580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429D-C551-8D42-8BDB-E5ABE76F75D4}"/>
                  </a:ext>
                </a:extLst>
              </p:cNvPr>
              <p:cNvCxnSpPr/>
              <p:nvPr/>
            </p:nvCxnSpPr>
            <p:spPr>
              <a:xfrm>
                <a:off x="6324600" y="4114799"/>
                <a:ext cx="685800" cy="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6" name="Title 15">
            <a:extLst>
              <a:ext uri="{FF2B5EF4-FFF2-40B4-BE49-F238E27FC236}">
                <a16:creationId xmlns:a16="http://schemas.microsoft.com/office/drawing/2014/main" id="{8D8BFA0A-A4AF-7C4D-9E6D-B254259EAA3B}"/>
              </a:ext>
            </a:extLst>
          </p:cNvPr>
          <p:cNvSpPr>
            <a:spLocks noGrp="1"/>
          </p:cNvSpPr>
          <p:nvPr>
            <p:ph type="title" hasCustomPrompt="1"/>
          </p:nvPr>
        </p:nvSpPr>
        <p:spPr>
          <a:xfrm>
            <a:off x="1555346" y="2623353"/>
            <a:ext cx="9110670" cy="1721053"/>
          </a:xfrm>
        </p:spPr>
        <p:txBody>
          <a:bodyPr>
            <a:normAutofit/>
          </a:bodyPr>
          <a:lstStyle>
            <a:lvl1pPr marL="0" algn="ctr" defTabSz="913990" rtl="0" eaLnBrk="1" latinLnBrk="0" hangingPunct="1">
              <a:defRPr lang="en-US" sz="10666" kern="1200" dirty="0">
                <a:solidFill>
                  <a:schemeClr val="accent1"/>
                </a:solidFill>
                <a:latin typeface="+mj-lt"/>
                <a:ea typeface="Motiva Sans Thin" pitchFamily="2" charset="77"/>
                <a:cs typeface="+mn-cs"/>
              </a:defRPr>
            </a:lvl1pPr>
          </a:lstStyle>
          <a:p>
            <a:r>
              <a:rPr lang="en-US" err="1"/>
              <a:t>Titel</a:t>
            </a:r>
            <a:r>
              <a:rPr lang="en-US"/>
              <a:t> </a:t>
            </a:r>
            <a:r>
              <a:rPr lang="en-US" err="1"/>
              <a:t>hinzufügen</a:t>
            </a:r>
            <a:endParaRPr lang="en-US"/>
          </a:p>
        </p:txBody>
      </p:sp>
    </p:spTree>
    <p:extLst>
      <p:ext uri="{BB962C8B-B14F-4D97-AF65-F5344CB8AC3E}">
        <p14:creationId xmlns:p14="http://schemas.microsoft.com/office/powerpoint/2010/main" val="1759986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Übergangsfolie 2">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05911A55-2BBA-EB47-8B20-A2A4AB24940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7" name="Rectangle 6">
            <a:extLst>
              <a:ext uri="{FF2B5EF4-FFF2-40B4-BE49-F238E27FC236}">
                <a16:creationId xmlns:a16="http://schemas.microsoft.com/office/drawing/2014/main" id="{F47350A4-4503-0C41-B6F0-F348477E1A0F}"/>
              </a:ext>
            </a:extLst>
          </p:cNvPr>
          <p:cNvSpPr/>
          <p:nvPr userDrawn="1"/>
        </p:nvSpPr>
        <p:spPr>
          <a:xfrm>
            <a:off x="795" y="1"/>
            <a:ext cx="12188825" cy="6859588"/>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8" name="Group 7">
            <a:extLst>
              <a:ext uri="{FF2B5EF4-FFF2-40B4-BE49-F238E27FC236}">
                <a16:creationId xmlns:a16="http://schemas.microsoft.com/office/drawing/2014/main" id="{EB0D04D9-CAF6-AE43-BB69-D65C0034E214}"/>
              </a:ext>
            </a:extLst>
          </p:cNvPr>
          <p:cNvGrpSpPr/>
          <p:nvPr userDrawn="1"/>
        </p:nvGrpSpPr>
        <p:grpSpPr>
          <a:xfrm>
            <a:off x="1435520" y="2397036"/>
            <a:ext cx="9319373" cy="2065518"/>
            <a:chOff x="1981200" y="3604245"/>
            <a:chExt cx="13982700" cy="3097560"/>
          </a:xfrm>
        </p:grpSpPr>
        <p:grpSp>
          <p:nvGrpSpPr>
            <p:cNvPr id="9" name="Group 8">
              <a:extLst>
                <a:ext uri="{FF2B5EF4-FFF2-40B4-BE49-F238E27FC236}">
                  <a16:creationId xmlns:a16="http://schemas.microsoft.com/office/drawing/2014/main" id="{1D2A7CCA-7766-4E43-9E7B-B9D2FC5A9159}"/>
                </a:ext>
              </a:extLst>
            </p:cNvPr>
            <p:cNvGrpSpPr/>
            <p:nvPr/>
          </p:nvGrpSpPr>
          <p:grpSpPr>
            <a:xfrm>
              <a:off x="1981200" y="3604245"/>
              <a:ext cx="685800" cy="685800"/>
              <a:chOff x="6324600" y="4114799"/>
              <a:chExt cx="685800" cy="685800"/>
            </a:xfrm>
          </p:grpSpPr>
          <p:cxnSp>
            <p:nvCxnSpPr>
              <p:cNvPr id="13" name="Straight Connector 12">
                <a:extLst>
                  <a:ext uri="{FF2B5EF4-FFF2-40B4-BE49-F238E27FC236}">
                    <a16:creationId xmlns:a16="http://schemas.microsoft.com/office/drawing/2014/main" id="{0002EBC2-06BE-8641-B214-803326C541D9}"/>
                  </a:ext>
                </a:extLst>
              </p:cNvPr>
              <p:cNvCxnSpPr/>
              <p:nvPr/>
            </p:nvCxnSpPr>
            <p:spPr>
              <a:xfrm flipV="1">
                <a:off x="6324600" y="4114799"/>
                <a:ext cx="0" cy="68580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F05F54-30C0-9041-96C6-E149972014A5}"/>
                  </a:ext>
                </a:extLst>
              </p:cNvPr>
              <p:cNvCxnSpPr/>
              <p:nvPr/>
            </p:nvCxnSpPr>
            <p:spPr>
              <a:xfrm>
                <a:off x="6324600" y="4114799"/>
                <a:ext cx="685800" cy="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B44A8A6-D7DC-854F-8985-11A048969AD2}"/>
                </a:ext>
              </a:extLst>
            </p:cNvPr>
            <p:cNvGrpSpPr/>
            <p:nvPr/>
          </p:nvGrpSpPr>
          <p:grpSpPr>
            <a:xfrm rot="10800000">
              <a:off x="15278100" y="6016005"/>
              <a:ext cx="685800" cy="685800"/>
              <a:chOff x="6324600" y="4114799"/>
              <a:chExt cx="685800" cy="685800"/>
            </a:xfrm>
          </p:grpSpPr>
          <p:cxnSp>
            <p:nvCxnSpPr>
              <p:cNvPr id="11" name="Straight Connector 10">
                <a:extLst>
                  <a:ext uri="{FF2B5EF4-FFF2-40B4-BE49-F238E27FC236}">
                    <a16:creationId xmlns:a16="http://schemas.microsoft.com/office/drawing/2014/main" id="{CC79EDDB-8FD8-3745-A4FA-82183885BB71}"/>
                  </a:ext>
                </a:extLst>
              </p:cNvPr>
              <p:cNvCxnSpPr/>
              <p:nvPr/>
            </p:nvCxnSpPr>
            <p:spPr>
              <a:xfrm flipV="1">
                <a:off x="6324600" y="4114799"/>
                <a:ext cx="0" cy="68580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429D-C551-8D42-8BDB-E5ABE76F75D4}"/>
                  </a:ext>
                </a:extLst>
              </p:cNvPr>
              <p:cNvCxnSpPr/>
              <p:nvPr/>
            </p:nvCxnSpPr>
            <p:spPr>
              <a:xfrm>
                <a:off x="6324600" y="4114799"/>
                <a:ext cx="685800" cy="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6" name="Title 15">
            <a:extLst>
              <a:ext uri="{FF2B5EF4-FFF2-40B4-BE49-F238E27FC236}">
                <a16:creationId xmlns:a16="http://schemas.microsoft.com/office/drawing/2014/main" id="{8D8BFA0A-A4AF-7C4D-9E6D-B254259EAA3B}"/>
              </a:ext>
            </a:extLst>
          </p:cNvPr>
          <p:cNvSpPr>
            <a:spLocks noGrp="1"/>
          </p:cNvSpPr>
          <p:nvPr>
            <p:ph type="title" hasCustomPrompt="1"/>
          </p:nvPr>
        </p:nvSpPr>
        <p:spPr>
          <a:xfrm>
            <a:off x="1555346" y="2623353"/>
            <a:ext cx="9110670" cy="1721053"/>
          </a:xfrm>
        </p:spPr>
        <p:txBody>
          <a:bodyPr>
            <a:normAutofit/>
          </a:bodyPr>
          <a:lstStyle>
            <a:lvl1pPr marL="0" algn="ctr" defTabSz="913990" rtl="0" eaLnBrk="1" latinLnBrk="0" hangingPunct="1">
              <a:defRPr lang="en-US" sz="10666" kern="1200" dirty="0">
                <a:solidFill>
                  <a:schemeClr val="accent1"/>
                </a:solidFill>
                <a:latin typeface="+mj-lt"/>
                <a:ea typeface="Motiva Sans Thin" pitchFamily="2" charset="77"/>
                <a:cs typeface="+mn-cs"/>
              </a:defRPr>
            </a:lvl1pPr>
          </a:lstStyle>
          <a:p>
            <a:r>
              <a:rPr lang="en-US" err="1"/>
              <a:t>Titel</a:t>
            </a:r>
            <a:r>
              <a:rPr lang="en-US"/>
              <a:t> </a:t>
            </a:r>
            <a:r>
              <a:rPr lang="en-US" err="1"/>
              <a:t>hinzufügen</a:t>
            </a:r>
            <a:endParaRPr lang="en-US"/>
          </a:p>
        </p:txBody>
      </p:sp>
    </p:spTree>
    <p:extLst>
      <p:ext uri="{BB962C8B-B14F-4D97-AF65-F5344CB8AC3E}">
        <p14:creationId xmlns:p14="http://schemas.microsoft.com/office/powerpoint/2010/main" val="168267102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Übergangsfolie 3">
    <p:spTree>
      <p:nvGrpSpPr>
        <p:cNvPr id="1" name=""/>
        <p:cNvGrpSpPr/>
        <p:nvPr/>
      </p:nvGrpSpPr>
      <p:grpSpPr>
        <a:xfrm>
          <a:off x="0" y="0"/>
          <a:ext cx="0" cy="0"/>
          <a:chOff x="0" y="0"/>
          <a:chExt cx="0" cy="0"/>
        </a:xfrm>
      </p:grpSpPr>
      <p:pic>
        <p:nvPicPr>
          <p:cNvPr id="13" name="Picture Placeholder 4">
            <a:extLst>
              <a:ext uri="{FF2B5EF4-FFF2-40B4-BE49-F238E27FC236}">
                <a16:creationId xmlns:a16="http://schemas.microsoft.com/office/drawing/2014/main" id="{069EC2B1-0D24-B042-A269-96BD2554D4B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14" name="Rectangle 13">
            <a:extLst>
              <a:ext uri="{FF2B5EF4-FFF2-40B4-BE49-F238E27FC236}">
                <a16:creationId xmlns:a16="http://schemas.microsoft.com/office/drawing/2014/main" id="{22F6FAF8-68EC-6948-BC59-5DA68C58EDE5}"/>
              </a:ext>
            </a:extLst>
          </p:cNvPr>
          <p:cNvSpPr/>
          <p:nvPr userDrawn="1"/>
        </p:nvSpPr>
        <p:spPr>
          <a:xfrm>
            <a:off x="795" y="0"/>
            <a:ext cx="12290399" cy="6961212"/>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0E749128-E7A5-754C-9BC0-9F0E2681CE13}"/>
              </a:ext>
            </a:extLst>
          </p:cNvPr>
          <p:cNvGrpSpPr/>
          <p:nvPr userDrawn="1"/>
        </p:nvGrpSpPr>
        <p:grpSpPr>
          <a:xfrm>
            <a:off x="2895640" y="1371917"/>
            <a:ext cx="6399133" cy="914612"/>
            <a:chOff x="5834743" y="2497098"/>
            <a:chExt cx="5114290" cy="1371600"/>
          </a:xfrm>
        </p:grpSpPr>
        <p:grpSp>
          <p:nvGrpSpPr>
            <p:cNvPr id="18" name="Group 17">
              <a:extLst>
                <a:ext uri="{FF2B5EF4-FFF2-40B4-BE49-F238E27FC236}">
                  <a16:creationId xmlns:a16="http://schemas.microsoft.com/office/drawing/2014/main" id="{E38E451F-F55F-7E4B-B0D4-E5CE35B47772}"/>
                </a:ext>
              </a:extLst>
            </p:cNvPr>
            <p:cNvGrpSpPr/>
            <p:nvPr/>
          </p:nvGrpSpPr>
          <p:grpSpPr>
            <a:xfrm>
              <a:off x="5834743" y="2497098"/>
              <a:ext cx="365306" cy="685800"/>
              <a:chOff x="6324600" y="4114799"/>
              <a:chExt cx="365306" cy="685800"/>
            </a:xfrm>
          </p:grpSpPr>
          <p:cxnSp>
            <p:nvCxnSpPr>
              <p:cNvPr id="22" name="Straight Connector 21">
                <a:extLst>
                  <a:ext uri="{FF2B5EF4-FFF2-40B4-BE49-F238E27FC236}">
                    <a16:creationId xmlns:a16="http://schemas.microsoft.com/office/drawing/2014/main" id="{5C07B1A0-0BA4-0047-8291-082986D30735}"/>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0F9613-CF8E-4546-A908-227FACD623E7}"/>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DF6CEA0-E044-8044-9DEF-0C72FD9AFEC3}"/>
                </a:ext>
              </a:extLst>
            </p:cNvPr>
            <p:cNvGrpSpPr/>
            <p:nvPr/>
          </p:nvGrpSpPr>
          <p:grpSpPr>
            <a:xfrm rot="10800000">
              <a:off x="10583726" y="3182898"/>
              <a:ext cx="365307" cy="685800"/>
              <a:chOff x="7692754" y="4114799"/>
              <a:chExt cx="365307" cy="685800"/>
            </a:xfrm>
          </p:grpSpPr>
          <p:cxnSp>
            <p:nvCxnSpPr>
              <p:cNvPr id="20" name="Straight Connector 19">
                <a:extLst>
                  <a:ext uri="{FF2B5EF4-FFF2-40B4-BE49-F238E27FC236}">
                    <a16:creationId xmlns:a16="http://schemas.microsoft.com/office/drawing/2014/main" id="{A65F28A5-79B7-1B49-83D6-D3C1FE1A46EF}"/>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000B14-470F-AE4F-8747-ED07F402E210}"/>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DC3CF265-6A52-2546-9F7F-A2BF1CF5F2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en-US"/>
          </a:p>
        </p:txBody>
      </p:sp>
      <p:sp>
        <p:nvSpPr>
          <p:cNvPr id="25" name="Text Placeholder 4">
            <a:extLst>
              <a:ext uri="{FF2B5EF4-FFF2-40B4-BE49-F238E27FC236}">
                <a16:creationId xmlns:a16="http://schemas.microsoft.com/office/drawing/2014/main" id="{0F4E3273-FE8C-1342-96BC-707BF146B98C}"/>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333239991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Übergangsfolie 4">
    <p:spTree>
      <p:nvGrpSpPr>
        <p:cNvPr id="1" name=""/>
        <p:cNvGrpSpPr/>
        <p:nvPr/>
      </p:nvGrpSpPr>
      <p:grpSpPr>
        <a:xfrm>
          <a:off x="0" y="0"/>
          <a:ext cx="0" cy="0"/>
          <a:chOff x="0" y="0"/>
          <a:chExt cx="0" cy="0"/>
        </a:xfrm>
      </p:grpSpPr>
      <p:pic>
        <p:nvPicPr>
          <p:cNvPr id="16" name="Picture Placeholder 3">
            <a:extLst>
              <a:ext uri="{FF2B5EF4-FFF2-40B4-BE49-F238E27FC236}">
                <a16:creationId xmlns:a16="http://schemas.microsoft.com/office/drawing/2014/main" id="{89E4948F-A1B0-A14B-9053-F7DBE1AE29B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17" name="Rectangle 16">
            <a:extLst>
              <a:ext uri="{FF2B5EF4-FFF2-40B4-BE49-F238E27FC236}">
                <a16:creationId xmlns:a16="http://schemas.microsoft.com/office/drawing/2014/main" id="{4C95401D-19A4-A241-BA4A-9471BA3C0F7D}"/>
              </a:ext>
            </a:extLst>
          </p:cNvPr>
          <p:cNvSpPr/>
          <p:nvPr userDrawn="1"/>
        </p:nvSpPr>
        <p:spPr>
          <a:xfrm>
            <a:off x="795" y="1"/>
            <a:ext cx="12188825" cy="6859588"/>
          </a:xfrm>
          <a:prstGeom prst="rect">
            <a:avLst/>
          </a:prstGeom>
          <a:solidFill>
            <a:schemeClr val="tx1">
              <a:alpha val="67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a:solidFill>
                <a:schemeClr val="tx1"/>
              </a:solidFill>
              <a:latin typeface="Calibri Light" panose="020F0302020204030204" pitchFamily="34" charset="0"/>
            </a:endParaRPr>
          </a:p>
        </p:txBody>
      </p:sp>
      <p:grpSp>
        <p:nvGrpSpPr>
          <p:cNvPr id="34" name="Group 33">
            <a:extLst>
              <a:ext uri="{FF2B5EF4-FFF2-40B4-BE49-F238E27FC236}">
                <a16:creationId xmlns:a16="http://schemas.microsoft.com/office/drawing/2014/main" id="{E76F4E0C-3C69-1245-93D8-EC665AA8C3D3}"/>
              </a:ext>
            </a:extLst>
          </p:cNvPr>
          <p:cNvGrpSpPr/>
          <p:nvPr userDrawn="1"/>
        </p:nvGrpSpPr>
        <p:grpSpPr>
          <a:xfrm>
            <a:off x="2895640" y="1371917"/>
            <a:ext cx="6399133" cy="914612"/>
            <a:chOff x="5834743" y="2497098"/>
            <a:chExt cx="5114290" cy="1371600"/>
          </a:xfrm>
        </p:grpSpPr>
        <p:grpSp>
          <p:nvGrpSpPr>
            <p:cNvPr id="35" name="Group 34">
              <a:extLst>
                <a:ext uri="{FF2B5EF4-FFF2-40B4-BE49-F238E27FC236}">
                  <a16:creationId xmlns:a16="http://schemas.microsoft.com/office/drawing/2014/main" id="{34798E8F-828A-5C4F-9EB5-C2E4B0F13F18}"/>
                </a:ext>
              </a:extLst>
            </p:cNvPr>
            <p:cNvGrpSpPr/>
            <p:nvPr/>
          </p:nvGrpSpPr>
          <p:grpSpPr>
            <a:xfrm>
              <a:off x="5834743" y="2497098"/>
              <a:ext cx="365306" cy="685800"/>
              <a:chOff x="6324600" y="4114799"/>
              <a:chExt cx="365306" cy="685800"/>
            </a:xfrm>
          </p:grpSpPr>
          <p:cxnSp>
            <p:nvCxnSpPr>
              <p:cNvPr id="39" name="Straight Connector 38">
                <a:extLst>
                  <a:ext uri="{FF2B5EF4-FFF2-40B4-BE49-F238E27FC236}">
                    <a16:creationId xmlns:a16="http://schemas.microsoft.com/office/drawing/2014/main" id="{D2709EF0-84D9-CB48-9492-884964C897A0}"/>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3543028-17C3-4B47-8B54-3B38108BA58B}"/>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B8086CC-23FA-C342-A24A-188E3D3C9090}"/>
                </a:ext>
              </a:extLst>
            </p:cNvPr>
            <p:cNvGrpSpPr/>
            <p:nvPr/>
          </p:nvGrpSpPr>
          <p:grpSpPr>
            <a:xfrm rot="10800000">
              <a:off x="10583726" y="3182898"/>
              <a:ext cx="365307" cy="685800"/>
              <a:chOff x="7692754" y="4114799"/>
              <a:chExt cx="365307" cy="685800"/>
            </a:xfrm>
          </p:grpSpPr>
          <p:cxnSp>
            <p:nvCxnSpPr>
              <p:cNvPr id="37" name="Straight Connector 36">
                <a:extLst>
                  <a:ext uri="{FF2B5EF4-FFF2-40B4-BE49-F238E27FC236}">
                    <a16:creationId xmlns:a16="http://schemas.microsoft.com/office/drawing/2014/main" id="{99576AD2-44B0-EB42-88F0-040678C010EB}"/>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FF17D0-A68D-0242-89C6-52728A0F9551}"/>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1" name="Text Placeholder 14">
            <a:extLst>
              <a:ext uri="{FF2B5EF4-FFF2-40B4-BE49-F238E27FC236}">
                <a16:creationId xmlns:a16="http://schemas.microsoft.com/office/drawing/2014/main" id="{4C2F4E64-32BD-954F-923F-8D5A1DC88F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14" name="Text Placeholder 4">
            <a:extLst>
              <a:ext uri="{FF2B5EF4-FFF2-40B4-BE49-F238E27FC236}">
                <a16:creationId xmlns:a16="http://schemas.microsoft.com/office/drawing/2014/main" id="{A51DE688-1E98-4A4E-B536-DC3F3CA2FCFE}"/>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278897122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ransition Foli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B0D04D9-CAF6-AE43-BB69-D65C0034E214}"/>
              </a:ext>
            </a:extLst>
          </p:cNvPr>
          <p:cNvGrpSpPr/>
          <p:nvPr userDrawn="1"/>
        </p:nvGrpSpPr>
        <p:grpSpPr>
          <a:xfrm>
            <a:off x="1435520" y="1448135"/>
            <a:ext cx="9319373" cy="2065518"/>
            <a:chOff x="1981200" y="3604245"/>
            <a:chExt cx="13982700" cy="3097560"/>
          </a:xfrm>
        </p:grpSpPr>
        <p:grpSp>
          <p:nvGrpSpPr>
            <p:cNvPr id="9" name="Group 8">
              <a:extLst>
                <a:ext uri="{FF2B5EF4-FFF2-40B4-BE49-F238E27FC236}">
                  <a16:creationId xmlns:a16="http://schemas.microsoft.com/office/drawing/2014/main" id="{1D2A7CCA-7766-4E43-9E7B-B9D2FC5A9159}"/>
                </a:ext>
              </a:extLst>
            </p:cNvPr>
            <p:cNvGrpSpPr/>
            <p:nvPr/>
          </p:nvGrpSpPr>
          <p:grpSpPr>
            <a:xfrm>
              <a:off x="1981200" y="3604245"/>
              <a:ext cx="685800" cy="685800"/>
              <a:chOff x="6324600" y="4114799"/>
              <a:chExt cx="685800" cy="685800"/>
            </a:xfrm>
          </p:grpSpPr>
          <p:cxnSp>
            <p:nvCxnSpPr>
              <p:cNvPr id="13" name="Straight Connector 12">
                <a:extLst>
                  <a:ext uri="{FF2B5EF4-FFF2-40B4-BE49-F238E27FC236}">
                    <a16:creationId xmlns:a16="http://schemas.microsoft.com/office/drawing/2014/main" id="{0002EBC2-06BE-8641-B214-803326C541D9}"/>
                  </a:ext>
                </a:extLst>
              </p:cNvPr>
              <p:cNvCxnSpPr/>
              <p:nvPr/>
            </p:nvCxnSpPr>
            <p:spPr>
              <a:xfrm flipV="1">
                <a:off x="6324600" y="4114799"/>
                <a:ext cx="0" cy="68580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F05F54-30C0-9041-96C6-E149972014A5}"/>
                  </a:ext>
                </a:extLst>
              </p:cNvPr>
              <p:cNvCxnSpPr/>
              <p:nvPr/>
            </p:nvCxnSpPr>
            <p:spPr>
              <a:xfrm>
                <a:off x="6324600" y="4114799"/>
                <a:ext cx="685800" cy="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B44A8A6-D7DC-854F-8985-11A048969AD2}"/>
                </a:ext>
              </a:extLst>
            </p:cNvPr>
            <p:cNvGrpSpPr/>
            <p:nvPr/>
          </p:nvGrpSpPr>
          <p:grpSpPr>
            <a:xfrm rot="10800000">
              <a:off x="15278100" y="6016005"/>
              <a:ext cx="685800" cy="685800"/>
              <a:chOff x="6324600" y="4114799"/>
              <a:chExt cx="685800" cy="685800"/>
            </a:xfrm>
          </p:grpSpPr>
          <p:cxnSp>
            <p:nvCxnSpPr>
              <p:cNvPr id="11" name="Straight Connector 10">
                <a:extLst>
                  <a:ext uri="{FF2B5EF4-FFF2-40B4-BE49-F238E27FC236}">
                    <a16:creationId xmlns:a16="http://schemas.microsoft.com/office/drawing/2014/main" id="{CC79EDDB-8FD8-3745-A4FA-82183885BB71}"/>
                  </a:ext>
                </a:extLst>
              </p:cNvPr>
              <p:cNvCxnSpPr/>
              <p:nvPr/>
            </p:nvCxnSpPr>
            <p:spPr>
              <a:xfrm flipV="1">
                <a:off x="6324600" y="4114799"/>
                <a:ext cx="0" cy="68580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429D-C551-8D42-8BDB-E5ABE76F75D4}"/>
                  </a:ext>
                </a:extLst>
              </p:cNvPr>
              <p:cNvCxnSpPr/>
              <p:nvPr/>
            </p:nvCxnSpPr>
            <p:spPr>
              <a:xfrm>
                <a:off x="6324600" y="4114799"/>
                <a:ext cx="685800" cy="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 name="Title 15">
            <a:extLst>
              <a:ext uri="{FF2B5EF4-FFF2-40B4-BE49-F238E27FC236}">
                <a16:creationId xmlns:a16="http://schemas.microsoft.com/office/drawing/2014/main" id="{F6B74D0B-E242-864E-AA40-4D33FEA306BD}"/>
              </a:ext>
            </a:extLst>
          </p:cNvPr>
          <p:cNvSpPr>
            <a:spLocks noGrp="1"/>
          </p:cNvSpPr>
          <p:nvPr>
            <p:ph type="title" hasCustomPrompt="1"/>
          </p:nvPr>
        </p:nvSpPr>
        <p:spPr>
          <a:xfrm>
            <a:off x="1555346" y="1674452"/>
            <a:ext cx="9110670" cy="1721053"/>
          </a:xfrm>
        </p:spPr>
        <p:txBody>
          <a:bodyPr>
            <a:normAutofit/>
          </a:bodyPr>
          <a:lstStyle>
            <a:lvl1pPr marL="0" algn="ctr" defTabSz="913990" rtl="0" eaLnBrk="1" latinLnBrk="0" hangingPunct="1">
              <a:defRPr lang="en-US" sz="10666" kern="1200" dirty="0">
                <a:solidFill>
                  <a:schemeClr val="accent1"/>
                </a:solidFill>
                <a:latin typeface="+mj-lt"/>
                <a:ea typeface="Motiva Sans Thin" pitchFamily="2" charset="77"/>
                <a:cs typeface="+mn-cs"/>
              </a:defRPr>
            </a:lvl1pPr>
          </a:lstStyle>
          <a:p>
            <a:r>
              <a:rPr lang="en-US" err="1"/>
              <a:t>Titel</a:t>
            </a:r>
            <a:r>
              <a:rPr lang="en-US"/>
              <a:t> </a:t>
            </a:r>
            <a:r>
              <a:rPr lang="en-US" err="1"/>
              <a:t>hinzufügen</a:t>
            </a:r>
            <a:endParaRPr lang="en-US"/>
          </a:p>
        </p:txBody>
      </p:sp>
      <p:pic>
        <p:nvPicPr>
          <p:cNvPr id="16" name="Picture 15">
            <a:extLst>
              <a:ext uri="{FF2B5EF4-FFF2-40B4-BE49-F238E27FC236}">
                <a16:creationId xmlns:a16="http://schemas.microsoft.com/office/drawing/2014/main" id="{D62C05F4-D78F-DF49-81A2-9678EBBEBE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368" y="2057877"/>
            <a:ext cx="8098260" cy="5404928"/>
          </a:xfrm>
          <a:prstGeom prst="rect">
            <a:avLst/>
          </a:prstGeom>
        </p:spPr>
      </p:pic>
    </p:spTree>
    <p:extLst>
      <p:ext uri="{BB962C8B-B14F-4D97-AF65-F5344CB8AC3E}">
        <p14:creationId xmlns:p14="http://schemas.microsoft.com/office/powerpoint/2010/main" val="414693107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ransition Foli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0474A-B9A0-6C46-AE02-23BD1BEBA3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9334" y="4344407"/>
            <a:ext cx="5942052" cy="2515182"/>
          </a:xfrm>
          <a:prstGeom prst="rect">
            <a:avLst/>
          </a:prstGeom>
        </p:spPr>
      </p:pic>
      <p:grpSp>
        <p:nvGrpSpPr>
          <p:cNvPr id="14" name="Group 13">
            <a:extLst>
              <a:ext uri="{FF2B5EF4-FFF2-40B4-BE49-F238E27FC236}">
                <a16:creationId xmlns:a16="http://schemas.microsoft.com/office/drawing/2014/main" id="{E6672EA4-BC6B-0847-9A5C-EB23DAEAE98F}"/>
              </a:ext>
            </a:extLst>
          </p:cNvPr>
          <p:cNvGrpSpPr/>
          <p:nvPr userDrawn="1"/>
        </p:nvGrpSpPr>
        <p:grpSpPr>
          <a:xfrm>
            <a:off x="2895640" y="1371917"/>
            <a:ext cx="6399133" cy="914612"/>
            <a:chOff x="5834743" y="2497098"/>
            <a:chExt cx="5114290" cy="1371600"/>
          </a:xfrm>
        </p:grpSpPr>
        <p:grpSp>
          <p:nvGrpSpPr>
            <p:cNvPr id="15" name="Group 14">
              <a:extLst>
                <a:ext uri="{FF2B5EF4-FFF2-40B4-BE49-F238E27FC236}">
                  <a16:creationId xmlns:a16="http://schemas.microsoft.com/office/drawing/2014/main" id="{5604AB6E-603B-F74F-ACCA-290417182742}"/>
                </a:ext>
              </a:extLst>
            </p:cNvPr>
            <p:cNvGrpSpPr/>
            <p:nvPr/>
          </p:nvGrpSpPr>
          <p:grpSpPr>
            <a:xfrm>
              <a:off x="5834743" y="2497098"/>
              <a:ext cx="365306" cy="685800"/>
              <a:chOff x="6324600" y="4114799"/>
              <a:chExt cx="365306" cy="685800"/>
            </a:xfrm>
          </p:grpSpPr>
          <p:cxnSp>
            <p:nvCxnSpPr>
              <p:cNvPr id="19" name="Straight Connector 18">
                <a:extLst>
                  <a:ext uri="{FF2B5EF4-FFF2-40B4-BE49-F238E27FC236}">
                    <a16:creationId xmlns:a16="http://schemas.microsoft.com/office/drawing/2014/main" id="{2C60D5DA-529F-4E4E-8265-506C620B1C04}"/>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51D8D6-1C91-4544-BD56-B1FC18C6770F}"/>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A0AF084-5C69-394D-B165-4FD9E6DF706D}"/>
                </a:ext>
              </a:extLst>
            </p:cNvPr>
            <p:cNvGrpSpPr/>
            <p:nvPr/>
          </p:nvGrpSpPr>
          <p:grpSpPr>
            <a:xfrm rot="10800000">
              <a:off x="10583726" y="3182898"/>
              <a:ext cx="365307" cy="685800"/>
              <a:chOff x="7692754" y="4114799"/>
              <a:chExt cx="365307" cy="685800"/>
            </a:xfrm>
          </p:grpSpPr>
          <p:cxnSp>
            <p:nvCxnSpPr>
              <p:cNvPr id="17" name="Straight Connector 16">
                <a:extLst>
                  <a:ext uri="{FF2B5EF4-FFF2-40B4-BE49-F238E27FC236}">
                    <a16:creationId xmlns:a16="http://schemas.microsoft.com/office/drawing/2014/main" id="{1107CF8C-2994-7E49-9D41-3A66AB79E429}"/>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EA52515-DDEC-8047-B464-4689D8ACC343}"/>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1" name="Text Placeholder 14">
            <a:extLst>
              <a:ext uri="{FF2B5EF4-FFF2-40B4-BE49-F238E27FC236}">
                <a16:creationId xmlns:a16="http://schemas.microsoft.com/office/drawing/2014/main" id="{BF0D3C91-EAB4-B040-9325-6D66621D32ED}"/>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22" name="Text Placeholder 4">
            <a:extLst>
              <a:ext uri="{FF2B5EF4-FFF2-40B4-BE49-F238E27FC236}">
                <a16:creationId xmlns:a16="http://schemas.microsoft.com/office/drawing/2014/main" id="{ECF45E9C-09B2-0F46-A319-FE06AF560E54}"/>
              </a:ext>
            </a:extLst>
          </p:cNvPr>
          <p:cNvSpPr>
            <a:spLocks noGrp="1"/>
          </p:cNvSpPr>
          <p:nvPr>
            <p:ph type="body" sz="quarter" idx="12" hasCustomPrompt="1"/>
          </p:nvPr>
        </p:nvSpPr>
        <p:spPr>
          <a:xfrm>
            <a:off x="2895640" y="2667618"/>
            <a:ext cx="6399133" cy="2972488"/>
          </a:xfrm>
        </p:spPr>
        <p:txBody>
          <a:bodyPr/>
          <a:lstStyle>
            <a:lvl1pPr marL="0" indent="0" algn="ctr">
              <a:buNone/>
              <a:defRPr>
                <a:solidFill>
                  <a:schemeClr val="tx1"/>
                </a:solidFill>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a:t>
            </a:r>
          </a:p>
          <a:p>
            <a:pPr lvl="0"/>
            <a:endParaRPr lang="en-US"/>
          </a:p>
        </p:txBody>
      </p:sp>
    </p:spTree>
    <p:extLst>
      <p:ext uri="{BB962C8B-B14F-4D97-AF65-F5344CB8AC3E}">
        <p14:creationId xmlns:p14="http://schemas.microsoft.com/office/powerpoint/2010/main" val="33096937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ransition Folie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9A8E5-57C3-394D-A626-06A648E599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0434" r="-54842"/>
          <a:stretch/>
        </p:blipFill>
        <p:spPr>
          <a:xfrm>
            <a:off x="0" y="0"/>
            <a:ext cx="12190413" cy="6859588"/>
          </a:xfrm>
          <a:prstGeom prst="rect">
            <a:avLst/>
          </a:prstGeom>
        </p:spPr>
      </p:pic>
      <p:grpSp>
        <p:nvGrpSpPr>
          <p:cNvPr id="7" name="Group 6">
            <a:extLst>
              <a:ext uri="{FF2B5EF4-FFF2-40B4-BE49-F238E27FC236}">
                <a16:creationId xmlns:a16="http://schemas.microsoft.com/office/drawing/2014/main" id="{E3AD2963-ACB7-6945-8082-47D9F2745445}"/>
              </a:ext>
            </a:extLst>
          </p:cNvPr>
          <p:cNvGrpSpPr/>
          <p:nvPr userDrawn="1"/>
        </p:nvGrpSpPr>
        <p:grpSpPr>
          <a:xfrm>
            <a:off x="1594230" y="2431523"/>
            <a:ext cx="457081" cy="457306"/>
            <a:chOff x="6324600" y="4114799"/>
            <a:chExt cx="685800" cy="685800"/>
          </a:xfrm>
        </p:grpSpPr>
        <p:cxnSp>
          <p:nvCxnSpPr>
            <p:cNvPr id="8" name="Straight Connector 7">
              <a:extLst>
                <a:ext uri="{FF2B5EF4-FFF2-40B4-BE49-F238E27FC236}">
                  <a16:creationId xmlns:a16="http://schemas.microsoft.com/office/drawing/2014/main" id="{F2C368BD-F493-BE4F-B4C6-DDF599FD6A09}"/>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4D3EBA-7E02-AC40-80A7-CEAB83DD4EBF}"/>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A7325742-3179-6F4D-BEAA-1CC708847D64}"/>
              </a:ext>
            </a:extLst>
          </p:cNvPr>
          <p:cNvGrpSpPr/>
          <p:nvPr userDrawn="1"/>
        </p:nvGrpSpPr>
        <p:grpSpPr>
          <a:xfrm rot="10800000">
            <a:off x="10139104" y="3970760"/>
            <a:ext cx="457081" cy="457306"/>
            <a:chOff x="6324600" y="4114799"/>
            <a:chExt cx="685800" cy="685800"/>
          </a:xfrm>
        </p:grpSpPr>
        <p:cxnSp>
          <p:nvCxnSpPr>
            <p:cNvPr id="11" name="Straight Connector 10">
              <a:extLst>
                <a:ext uri="{FF2B5EF4-FFF2-40B4-BE49-F238E27FC236}">
                  <a16:creationId xmlns:a16="http://schemas.microsoft.com/office/drawing/2014/main" id="{1FE28308-3F6F-9A4C-B864-560CCD7D2B1C}"/>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8B90EF6-0DB5-834E-BE04-B2217F42333C}"/>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 Placeholder 4">
            <a:extLst>
              <a:ext uri="{FF2B5EF4-FFF2-40B4-BE49-F238E27FC236}">
                <a16:creationId xmlns:a16="http://schemas.microsoft.com/office/drawing/2014/main" id="{A266DED5-47B9-F446-862A-20D8D631AEFE}"/>
              </a:ext>
            </a:extLst>
          </p:cNvPr>
          <p:cNvSpPr>
            <a:spLocks noGrp="1"/>
          </p:cNvSpPr>
          <p:nvPr>
            <p:ph type="body" sz="quarter" idx="12" hasCustomPrompt="1"/>
          </p:nvPr>
        </p:nvSpPr>
        <p:spPr>
          <a:xfrm>
            <a:off x="1752938" y="2515183"/>
            <a:ext cx="8760718" cy="1829223"/>
          </a:xfrm>
        </p:spPr>
        <p:txBody>
          <a:bodyPr/>
          <a:lstStyle>
            <a:lvl1pPr marL="0" indent="0" algn="ctr">
              <a:buNone/>
              <a:defRPr>
                <a:solidFill>
                  <a:schemeClr val="tx1"/>
                </a:solidFill>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408730398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bluss/Kontakt Folie hel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8B9E26-7F3C-2945-A96F-6C9F4D20A03A}"/>
              </a:ext>
            </a:extLst>
          </p:cNvPr>
          <p:cNvSpPr txBox="1">
            <a:spLocks noChangeArrowheads="1"/>
          </p:cNvSpPr>
          <p:nvPr userDrawn="1"/>
        </p:nvSpPr>
        <p:spPr>
          <a:xfrm>
            <a:off x="550720" y="914612"/>
            <a:ext cx="11087387" cy="9971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de-DE" sz="4399" b="1" noProof="0">
                <a:solidFill>
                  <a:schemeClr val="accent1"/>
                </a:solidFill>
              </a:rPr>
              <a:t>Interessiert? </a:t>
            </a:r>
            <a:r>
              <a:rPr lang="de-DE" sz="4399" noProof="0">
                <a:solidFill>
                  <a:schemeClr val="tx1"/>
                </a:solidFill>
              </a:rPr>
              <a:t>Nehmen Sie Kontakt auf!</a:t>
            </a:r>
          </a:p>
          <a:p>
            <a:pPr>
              <a:defRPr/>
            </a:pPr>
            <a:endParaRPr lang="de-DE" sz="4399" noProof="0">
              <a:solidFill>
                <a:schemeClr val="tx1"/>
              </a:solidFill>
            </a:endParaRPr>
          </a:p>
          <a:p>
            <a:pPr>
              <a:defRPr/>
            </a:pPr>
            <a:endParaRPr lang="de-DE" sz="4399" noProof="0">
              <a:solidFill>
                <a:schemeClr val="tx1"/>
              </a:solidFill>
            </a:endParaRPr>
          </a:p>
        </p:txBody>
      </p:sp>
      <p:sp>
        <p:nvSpPr>
          <p:cNvPr id="7" name="Text Placeholder 6">
            <a:extLst>
              <a:ext uri="{FF2B5EF4-FFF2-40B4-BE49-F238E27FC236}">
                <a16:creationId xmlns:a16="http://schemas.microsoft.com/office/drawing/2014/main" id="{99A12DE7-EFB8-D64B-9244-0F9688EC6834}"/>
              </a:ext>
            </a:extLst>
          </p:cNvPr>
          <p:cNvSpPr>
            <a:spLocks noGrp="1"/>
          </p:cNvSpPr>
          <p:nvPr>
            <p:ph type="body" sz="quarter" idx="10" hasCustomPrompt="1"/>
          </p:nvPr>
        </p:nvSpPr>
        <p:spPr>
          <a:xfrm>
            <a:off x="576907" y="2743835"/>
            <a:ext cx="4494629" cy="3582229"/>
          </a:xfrm>
        </p:spPr>
        <p:txBody>
          <a:bodyPr/>
          <a:lstStyle>
            <a:lvl1pPr marL="0" indent="0">
              <a:buNone/>
              <a:defRPr>
                <a:latin typeface="+mj-lt"/>
              </a:defRPr>
            </a:lvl1pPr>
            <a:lvl2pPr marL="457063" indent="0">
              <a:buNone/>
              <a:defRPr>
                <a:latin typeface="+mj-lt"/>
              </a:defRPr>
            </a:lvl2pPr>
            <a:lvl3pPr marL="0" indent="0">
              <a:buNone/>
              <a:defRPr>
                <a:solidFill>
                  <a:schemeClr val="tx1"/>
                </a:solidFill>
                <a:latin typeface="+mj-lt"/>
              </a:defRPr>
            </a:lvl3pPr>
            <a:lvl4pPr marL="0" indent="0">
              <a:buNone/>
              <a:defRPr>
                <a:solidFill>
                  <a:schemeClr val="tx1"/>
                </a:solidFill>
                <a:latin typeface="+mj-lt"/>
              </a:defRPr>
            </a:lvl4pPr>
            <a:lvl5pPr marL="0" indent="0">
              <a:buNone/>
              <a:defRPr>
                <a:latin typeface="+mj-lt"/>
              </a:defRPr>
            </a:lvl5pPr>
          </a:lstStyle>
          <a:p>
            <a:pPr lvl="2"/>
            <a:r>
              <a:rPr lang="en-US"/>
              <a:t>Name</a:t>
            </a:r>
          </a:p>
          <a:p>
            <a:pPr lvl="2"/>
            <a:endParaRPr lang="en-US"/>
          </a:p>
          <a:p>
            <a:pPr lvl="3"/>
            <a:r>
              <a:rPr lang="en-US" err="1"/>
              <a:t>Adresse</a:t>
            </a:r>
            <a:endParaRPr lang="en-US"/>
          </a:p>
        </p:txBody>
      </p:sp>
      <p:pic>
        <p:nvPicPr>
          <p:cNvPr id="4" name="Picture 3">
            <a:extLst>
              <a:ext uri="{FF2B5EF4-FFF2-40B4-BE49-F238E27FC236}">
                <a16:creationId xmlns:a16="http://schemas.microsoft.com/office/drawing/2014/main" id="{AA3583F8-F3A1-4F49-8918-ECC00C2075E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61295" y="5208206"/>
            <a:ext cx="1117309" cy="1117859"/>
          </a:xfrm>
          <a:prstGeom prst="rect">
            <a:avLst/>
          </a:prstGeom>
        </p:spPr>
      </p:pic>
    </p:spTree>
    <p:extLst>
      <p:ext uri="{BB962C8B-B14F-4D97-AF65-F5344CB8AC3E}">
        <p14:creationId xmlns:p14="http://schemas.microsoft.com/office/powerpoint/2010/main" val="55327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Inhalt Folie Einleitung 1">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6A2F8F88-B45D-A940-A8AE-C7E46B0A5756}"/>
              </a:ext>
            </a:extLst>
          </p:cNvPr>
          <p:cNvSpPr>
            <a:spLocks noGrp="1"/>
          </p:cNvSpPr>
          <p:nvPr>
            <p:ph type="pic" sz="quarter" idx="10"/>
          </p:nvPr>
        </p:nvSpPr>
        <p:spPr>
          <a:xfrm>
            <a:off x="0" y="0"/>
            <a:ext cx="7913612" cy="6859588"/>
          </a:xfrm>
          <a:prstGeom prst="rect">
            <a:avLst/>
          </a:prstGeom>
          <a:solidFill>
            <a:schemeClr val="accent4"/>
          </a:solidFill>
        </p:spPr>
        <p:txBody>
          <a:bodyPr/>
          <a:lstStyle>
            <a:lvl1pPr marL="0" indent="0">
              <a:buNone/>
              <a:defRPr/>
            </a:lvl1pPr>
          </a:lstStyle>
          <a:p>
            <a:endParaRPr lang="de-DE"/>
          </a:p>
        </p:txBody>
      </p:sp>
      <p:sp>
        <p:nvSpPr>
          <p:cNvPr id="5" name="Rectangle 4">
            <a:extLst>
              <a:ext uri="{FF2B5EF4-FFF2-40B4-BE49-F238E27FC236}">
                <a16:creationId xmlns:a16="http://schemas.microsoft.com/office/drawing/2014/main" id="{A83804B7-1458-F142-9784-389FA4C4E46C}"/>
              </a:ext>
            </a:extLst>
          </p:cNvPr>
          <p:cNvSpPr/>
          <p:nvPr/>
        </p:nvSpPr>
        <p:spPr>
          <a:xfrm>
            <a:off x="7923768" y="0"/>
            <a:ext cx="4266645" cy="6859588"/>
          </a:xfrm>
          <a:prstGeom prst="rect">
            <a:avLst/>
          </a:prstGeom>
          <a:solidFill>
            <a:schemeClr val="accent1">
              <a:alpha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a:solidFill>
                <a:schemeClr val="tx1"/>
              </a:solidFill>
            </a:endParaRPr>
          </a:p>
        </p:txBody>
      </p:sp>
      <p:grpSp>
        <p:nvGrpSpPr>
          <p:cNvPr id="17" name="Group 16">
            <a:extLst>
              <a:ext uri="{FF2B5EF4-FFF2-40B4-BE49-F238E27FC236}">
                <a16:creationId xmlns:a16="http://schemas.microsoft.com/office/drawing/2014/main" id="{AB6951F7-B78F-1B49-834C-11B51425A09C}"/>
              </a:ext>
            </a:extLst>
          </p:cNvPr>
          <p:cNvGrpSpPr/>
          <p:nvPr userDrawn="1"/>
        </p:nvGrpSpPr>
        <p:grpSpPr>
          <a:xfrm>
            <a:off x="8425778" y="1194076"/>
            <a:ext cx="3409084" cy="914612"/>
            <a:chOff x="5834743" y="2497098"/>
            <a:chExt cx="5114290" cy="1371600"/>
          </a:xfrm>
        </p:grpSpPr>
        <p:grpSp>
          <p:nvGrpSpPr>
            <p:cNvPr id="18" name="Group 17">
              <a:extLst>
                <a:ext uri="{FF2B5EF4-FFF2-40B4-BE49-F238E27FC236}">
                  <a16:creationId xmlns:a16="http://schemas.microsoft.com/office/drawing/2014/main" id="{ED1846AD-E918-5A48-BD9E-57E3D91B4DEA}"/>
                </a:ext>
              </a:extLst>
            </p:cNvPr>
            <p:cNvGrpSpPr/>
            <p:nvPr/>
          </p:nvGrpSpPr>
          <p:grpSpPr>
            <a:xfrm>
              <a:off x="5834743" y="2497098"/>
              <a:ext cx="685800" cy="685800"/>
              <a:chOff x="6324600" y="4114799"/>
              <a:chExt cx="685800" cy="685800"/>
            </a:xfrm>
          </p:grpSpPr>
          <p:cxnSp>
            <p:nvCxnSpPr>
              <p:cNvPr id="22" name="Straight Connector 21">
                <a:extLst>
                  <a:ext uri="{FF2B5EF4-FFF2-40B4-BE49-F238E27FC236}">
                    <a16:creationId xmlns:a16="http://schemas.microsoft.com/office/drawing/2014/main" id="{6B05BD64-243B-E049-951D-18A5453210B7}"/>
                  </a:ext>
                </a:extLst>
              </p:cNvPr>
              <p:cNvCxnSpPr/>
              <p:nvPr/>
            </p:nvCxnSpPr>
            <p:spPr>
              <a:xfrm flipV="1">
                <a:off x="6324600" y="4114799"/>
                <a:ext cx="0" cy="68580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A18140-4F1C-4E49-9B18-2E80E543C1A4}"/>
                  </a:ext>
                </a:extLst>
              </p:cNvPr>
              <p:cNvCxnSpPr/>
              <p:nvPr/>
            </p:nvCxnSpPr>
            <p:spPr>
              <a:xfrm>
                <a:off x="6324600" y="4114799"/>
                <a:ext cx="685800" cy="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0535367-B3B0-6E46-B3EF-E299D87FC2DD}"/>
                </a:ext>
              </a:extLst>
            </p:cNvPr>
            <p:cNvGrpSpPr/>
            <p:nvPr/>
          </p:nvGrpSpPr>
          <p:grpSpPr>
            <a:xfrm rot="10800000">
              <a:off x="10263233" y="3182898"/>
              <a:ext cx="685800" cy="685800"/>
              <a:chOff x="7692754" y="4114799"/>
              <a:chExt cx="685800" cy="685800"/>
            </a:xfrm>
          </p:grpSpPr>
          <p:cxnSp>
            <p:nvCxnSpPr>
              <p:cNvPr id="20" name="Straight Connector 19">
                <a:extLst>
                  <a:ext uri="{FF2B5EF4-FFF2-40B4-BE49-F238E27FC236}">
                    <a16:creationId xmlns:a16="http://schemas.microsoft.com/office/drawing/2014/main" id="{A7346A34-1B12-0543-98EC-2788286C7FB7}"/>
                  </a:ext>
                </a:extLst>
              </p:cNvPr>
              <p:cNvCxnSpPr/>
              <p:nvPr/>
            </p:nvCxnSpPr>
            <p:spPr>
              <a:xfrm flipV="1">
                <a:off x="7692754" y="4114799"/>
                <a:ext cx="0" cy="68580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8033C6-E42A-FB42-922F-752449007676}"/>
                  </a:ext>
                </a:extLst>
              </p:cNvPr>
              <p:cNvCxnSpPr/>
              <p:nvPr/>
            </p:nvCxnSpPr>
            <p:spPr>
              <a:xfrm>
                <a:off x="7692754" y="4114799"/>
                <a:ext cx="685800" cy="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2A6E46C7-CF9B-BC46-92E0-48B11AF4E9E8}"/>
              </a:ext>
            </a:extLst>
          </p:cNvPr>
          <p:cNvSpPr>
            <a:spLocks noGrp="1"/>
          </p:cNvSpPr>
          <p:nvPr>
            <p:ph type="body" sz="quarter" idx="11" hasCustomPrompt="1"/>
          </p:nvPr>
        </p:nvSpPr>
        <p:spPr>
          <a:xfrm>
            <a:off x="8524946" y="1295705"/>
            <a:ext cx="3153302" cy="678702"/>
          </a:xfrm>
          <a:prstGeom prst="rect">
            <a:avLst/>
          </a:prstGeom>
        </p:spPr>
        <p:txBody>
          <a:bodyPr anchor="ctr"/>
          <a:lstStyle>
            <a:lvl1pPr marL="0" indent="0" algn="ctr">
              <a:buNone/>
              <a:defRPr sz="3599">
                <a:solidFill>
                  <a:schemeClr val="tx2"/>
                </a:solidFill>
                <a:latin typeface="+mj-lt"/>
              </a:defRPr>
            </a:lvl1pPr>
          </a:lstStyle>
          <a:p>
            <a:pPr lvl="0"/>
            <a:r>
              <a:rPr lang="en-US" err="1"/>
              <a:t>Titel</a:t>
            </a:r>
            <a:r>
              <a:rPr lang="en-US"/>
              <a:t> </a:t>
            </a:r>
            <a:r>
              <a:rPr lang="en-US" err="1"/>
              <a:t>hinzufügen</a:t>
            </a:r>
            <a:endParaRPr lang="de-DE"/>
          </a:p>
        </p:txBody>
      </p:sp>
      <p:sp>
        <p:nvSpPr>
          <p:cNvPr id="3" name="Text Placeholder 2">
            <a:extLst>
              <a:ext uri="{FF2B5EF4-FFF2-40B4-BE49-F238E27FC236}">
                <a16:creationId xmlns:a16="http://schemas.microsoft.com/office/drawing/2014/main" id="{14CF1EF8-7968-EC44-82E0-A2C542A26E1F}"/>
              </a:ext>
            </a:extLst>
          </p:cNvPr>
          <p:cNvSpPr>
            <a:spLocks noGrp="1"/>
          </p:cNvSpPr>
          <p:nvPr>
            <p:ph type="body" sz="quarter" idx="13" hasCustomPrompt="1"/>
          </p:nvPr>
        </p:nvSpPr>
        <p:spPr>
          <a:xfrm>
            <a:off x="8524243" y="2515182"/>
            <a:ext cx="3153541" cy="4115753"/>
          </a:xfrm>
        </p:spPr>
        <p:txBody>
          <a:bodyPr/>
          <a:lstStyle>
            <a:lvl1pPr marL="0" indent="0">
              <a:buNone/>
              <a:defRPr/>
            </a:lvl1pPr>
          </a:lstStyle>
          <a:p>
            <a:pPr lvl="0"/>
            <a:r>
              <a:rPr lang="en-US"/>
              <a:t>Text </a:t>
            </a:r>
            <a:r>
              <a:rPr lang="en-US" err="1"/>
              <a:t>hinzufügen</a:t>
            </a:r>
            <a:endParaRPr lang="en-US"/>
          </a:p>
        </p:txBody>
      </p:sp>
    </p:spTree>
    <p:extLst>
      <p:ext uri="{BB962C8B-B14F-4D97-AF65-F5344CB8AC3E}">
        <p14:creationId xmlns:p14="http://schemas.microsoft.com/office/powerpoint/2010/main" val="419881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Inhalt Folie Einleitung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9633C1-C2AF-B44B-91C0-7C104ABA605C}"/>
              </a:ext>
            </a:extLst>
          </p:cNvPr>
          <p:cNvSpPr/>
          <p:nvPr userDrawn="1"/>
        </p:nvSpPr>
        <p:spPr>
          <a:xfrm>
            <a:off x="6095206" y="1"/>
            <a:ext cx="6094413" cy="6859588"/>
          </a:xfrm>
          <a:prstGeom prst="rect">
            <a:avLst/>
          </a:prstGeom>
          <a:solidFill>
            <a:schemeClr val="accent1">
              <a:alpha val="2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23B91884-13CF-954D-9600-2C10DDD441D7}"/>
              </a:ext>
            </a:extLst>
          </p:cNvPr>
          <p:cNvGrpSpPr/>
          <p:nvPr userDrawn="1"/>
        </p:nvGrpSpPr>
        <p:grpSpPr>
          <a:xfrm>
            <a:off x="1259864" y="1371917"/>
            <a:ext cx="3409084" cy="914612"/>
            <a:chOff x="5834743" y="2497098"/>
            <a:chExt cx="5114290" cy="1371600"/>
          </a:xfrm>
        </p:grpSpPr>
        <p:grpSp>
          <p:nvGrpSpPr>
            <p:cNvPr id="18" name="Group 17">
              <a:extLst>
                <a:ext uri="{FF2B5EF4-FFF2-40B4-BE49-F238E27FC236}">
                  <a16:creationId xmlns:a16="http://schemas.microsoft.com/office/drawing/2014/main" id="{A02DF09B-65CB-E540-9911-4F6C41ABF596}"/>
                </a:ext>
              </a:extLst>
            </p:cNvPr>
            <p:cNvGrpSpPr/>
            <p:nvPr/>
          </p:nvGrpSpPr>
          <p:grpSpPr>
            <a:xfrm>
              <a:off x="5834743" y="2497098"/>
              <a:ext cx="685800" cy="685800"/>
              <a:chOff x="6324600" y="4114799"/>
              <a:chExt cx="685800" cy="685800"/>
            </a:xfrm>
          </p:grpSpPr>
          <p:cxnSp>
            <p:nvCxnSpPr>
              <p:cNvPr id="22" name="Straight Connector 21">
                <a:extLst>
                  <a:ext uri="{FF2B5EF4-FFF2-40B4-BE49-F238E27FC236}">
                    <a16:creationId xmlns:a16="http://schemas.microsoft.com/office/drawing/2014/main" id="{0AD6C437-FA93-E344-B35E-85D220EE29D5}"/>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B2209CB-2B54-F048-837D-498251630D4B}"/>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ECA584E-CC25-A545-AB86-36C3AA8FDEB2}"/>
                </a:ext>
              </a:extLst>
            </p:cNvPr>
            <p:cNvGrpSpPr/>
            <p:nvPr/>
          </p:nvGrpSpPr>
          <p:grpSpPr>
            <a:xfrm rot="10800000">
              <a:off x="10263233" y="3182898"/>
              <a:ext cx="685800" cy="685800"/>
              <a:chOff x="7692754" y="4114799"/>
              <a:chExt cx="685800" cy="685800"/>
            </a:xfrm>
          </p:grpSpPr>
          <p:cxnSp>
            <p:nvCxnSpPr>
              <p:cNvPr id="20" name="Straight Connector 19">
                <a:extLst>
                  <a:ext uri="{FF2B5EF4-FFF2-40B4-BE49-F238E27FC236}">
                    <a16:creationId xmlns:a16="http://schemas.microsoft.com/office/drawing/2014/main" id="{7403D452-0E4C-4346-AB3B-444D58DF0BED}"/>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EA6E899-20F3-774C-A6C0-F7586739AE4A}"/>
                  </a:ext>
                </a:extLst>
              </p:cNvPr>
              <p:cNvCxnSpPr/>
              <p:nvPr/>
            </p:nvCxnSpPr>
            <p:spPr>
              <a:xfrm>
                <a:off x="7692754"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3DEFAA35-4CB3-1F45-BAEE-476D20B15A84}"/>
              </a:ext>
            </a:extLst>
          </p:cNvPr>
          <p:cNvSpPr>
            <a:spLocks noGrp="1"/>
          </p:cNvSpPr>
          <p:nvPr>
            <p:ph type="body" sz="quarter" idx="11" hasCustomPrompt="1"/>
          </p:nvPr>
        </p:nvSpPr>
        <p:spPr>
          <a:xfrm>
            <a:off x="1359032" y="1473546"/>
            <a:ext cx="3153302"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3" name="Text Placeholder 2">
            <a:extLst>
              <a:ext uri="{FF2B5EF4-FFF2-40B4-BE49-F238E27FC236}">
                <a16:creationId xmlns:a16="http://schemas.microsoft.com/office/drawing/2014/main" id="{17FF0F13-041E-044E-AD33-922C3CB375C4}"/>
              </a:ext>
            </a:extLst>
          </p:cNvPr>
          <p:cNvSpPr>
            <a:spLocks noGrp="1"/>
          </p:cNvSpPr>
          <p:nvPr>
            <p:ph type="body" sz="quarter" idx="12" hasCustomPrompt="1"/>
          </p:nvPr>
        </p:nvSpPr>
        <p:spPr>
          <a:xfrm>
            <a:off x="1359032" y="2896270"/>
            <a:ext cx="3153302" cy="3277359"/>
          </a:xfrm>
        </p:spPr>
        <p:txBody>
          <a:bodyPr/>
          <a:lstStyle>
            <a:lvl1pPr marL="0" indent="0">
              <a:buNone/>
              <a:defRPr/>
            </a:lvl1pPr>
          </a:lstStyle>
          <a:p>
            <a:pPr lvl="0"/>
            <a:r>
              <a:rPr lang="en-US"/>
              <a:t>Text </a:t>
            </a:r>
            <a:r>
              <a:rPr lang="en-US" err="1"/>
              <a:t>hinzufügen</a:t>
            </a:r>
            <a:endParaRPr lang="en-US"/>
          </a:p>
        </p:txBody>
      </p:sp>
      <p:pic>
        <p:nvPicPr>
          <p:cNvPr id="15" name="Picture 14">
            <a:extLst>
              <a:ext uri="{FF2B5EF4-FFF2-40B4-BE49-F238E27FC236}">
                <a16:creationId xmlns:a16="http://schemas.microsoft.com/office/drawing/2014/main" id="{922533DE-A10F-0E47-B4B7-C014A0A72A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5207" y="0"/>
            <a:ext cx="6094413" cy="6859588"/>
          </a:xfrm>
          <a:prstGeom prst="rect">
            <a:avLst/>
          </a:prstGeom>
        </p:spPr>
      </p:pic>
    </p:spTree>
    <p:extLst>
      <p:ext uri="{BB962C8B-B14F-4D97-AF65-F5344CB8AC3E}">
        <p14:creationId xmlns:p14="http://schemas.microsoft.com/office/powerpoint/2010/main" val="78171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Leere Folie mit Headline">
    <p:spTree>
      <p:nvGrpSpPr>
        <p:cNvPr id="1" name=""/>
        <p:cNvGrpSpPr/>
        <p:nvPr/>
      </p:nvGrpSpPr>
      <p:grpSpPr>
        <a:xfrm>
          <a:off x="0" y="0"/>
          <a:ext cx="0" cy="0"/>
          <a:chOff x="0" y="0"/>
          <a:chExt cx="0" cy="0"/>
        </a:xfrm>
      </p:grpSpPr>
      <p:cxnSp>
        <p:nvCxnSpPr>
          <p:cNvPr id="2" name="Straight Connector 1"/>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5"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32656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88">
          <p15:clr>
            <a:srgbClr val="FBAE40"/>
          </p15:clr>
        </p15:guide>
        <p15:guide id="3" orient="horz" pos="86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lie mit Headline und Tex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07D8EFE-B6C7-8440-B385-551BA14A92F6}"/>
              </a:ext>
            </a:extLst>
          </p:cNvPr>
          <p:cNvSpPr>
            <a:spLocks noGrp="1"/>
          </p:cNvSpPr>
          <p:nvPr>
            <p:ph idx="1"/>
          </p:nvPr>
        </p:nvSpPr>
        <p:spPr>
          <a:xfrm>
            <a:off x="583048" y="1371918"/>
            <a:ext cx="11074104" cy="4276128"/>
          </a:xfrm>
          <a:prstGeom prst="rect">
            <a:avLst/>
          </a:prstGeom>
        </p:spPr>
        <p:txBody>
          <a:bodyPr/>
          <a:lstStyle>
            <a:lvl1pPr>
              <a:buClr>
                <a:schemeClr val="accent1"/>
              </a:buClr>
              <a:buSzPct val="100000"/>
              <a:defRPr>
                <a:latin typeface="+mj-lt"/>
              </a:defRPr>
            </a:lvl1pPr>
            <a:lvl2pPr>
              <a:buClr>
                <a:schemeClr val="accent1"/>
              </a:buClr>
              <a:defRPr>
                <a:latin typeface="+mj-lt"/>
              </a:defRPr>
            </a:lvl2pPr>
            <a:lvl3pPr>
              <a:buClr>
                <a:schemeClr val="accent1"/>
              </a:buClr>
              <a:defRPr>
                <a:latin typeface="+mj-lt"/>
              </a:defRPr>
            </a:lvl3pPr>
            <a:lvl4pPr>
              <a:buClr>
                <a:schemeClr val="accent1"/>
              </a:buClr>
              <a:defRPr>
                <a:latin typeface="+mj-lt"/>
              </a:defRPr>
            </a:lvl4pPr>
            <a:lvl5pPr>
              <a:buClr>
                <a:schemeClr val="accent1"/>
              </a:buCl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cxnSp>
        <p:nvCxnSpPr>
          <p:cNvPr id="10"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404329"/>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92329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Übergangsfolie 3">
    <p:spTree>
      <p:nvGrpSpPr>
        <p:cNvPr id="1" name=""/>
        <p:cNvGrpSpPr/>
        <p:nvPr/>
      </p:nvGrpSpPr>
      <p:grpSpPr>
        <a:xfrm>
          <a:off x="0" y="0"/>
          <a:ext cx="0" cy="0"/>
          <a:chOff x="0" y="0"/>
          <a:chExt cx="0" cy="0"/>
        </a:xfrm>
      </p:grpSpPr>
      <p:pic>
        <p:nvPicPr>
          <p:cNvPr id="13" name="Picture Placeholder 4">
            <a:extLst>
              <a:ext uri="{FF2B5EF4-FFF2-40B4-BE49-F238E27FC236}">
                <a16:creationId xmlns:a16="http://schemas.microsoft.com/office/drawing/2014/main" id="{069EC2B1-0D24-B042-A269-96BD2554D4B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14" name="Rectangle 13">
            <a:extLst>
              <a:ext uri="{FF2B5EF4-FFF2-40B4-BE49-F238E27FC236}">
                <a16:creationId xmlns:a16="http://schemas.microsoft.com/office/drawing/2014/main" id="{22F6FAF8-68EC-6948-BC59-5DA68C58EDE5}"/>
              </a:ext>
            </a:extLst>
          </p:cNvPr>
          <p:cNvSpPr/>
          <p:nvPr userDrawn="1"/>
        </p:nvSpPr>
        <p:spPr>
          <a:xfrm>
            <a:off x="795" y="0"/>
            <a:ext cx="12290399" cy="6961212"/>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0E749128-E7A5-754C-9BC0-9F0E2681CE13}"/>
              </a:ext>
            </a:extLst>
          </p:cNvPr>
          <p:cNvGrpSpPr/>
          <p:nvPr userDrawn="1"/>
        </p:nvGrpSpPr>
        <p:grpSpPr>
          <a:xfrm>
            <a:off x="2895640" y="1371917"/>
            <a:ext cx="6399133" cy="914612"/>
            <a:chOff x="5834743" y="2497098"/>
            <a:chExt cx="5114290" cy="1371600"/>
          </a:xfrm>
        </p:grpSpPr>
        <p:grpSp>
          <p:nvGrpSpPr>
            <p:cNvPr id="18" name="Group 17">
              <a:extLst>
                <a:ext uri="{FF2B5EF4-FFF2-40B4-BE49-F238E27FC236}">
                  <a16:creationId xmlns:a16="http://schemas.microsoft.com/office/drawing/2014/main" id="{E38E451F-F55F-7E4B-B0D4-E5CE35B47772}"/>
                </a:ext>
              </a:extLst>
            </p:cNvPr>
            <p:cNvGrpSpPr/>
            <p:nvPr/>
          </p:nvGrpSpPr>
          <p:grpSpPr>
            <a:xfrm>
              <a:off x="5834743" y="2497098"/>
              <a:ext cx="365306" cy="685800"/>
              <a:chOff x="6324600" y="4114799"/>
              <a:chExt cx="365306" cy="685800"/>
            </a:xfrm>
          </p:grpSpPr>
          <p:cxnSp>
            <p:nvCxnSpPr>
              <p:cNvPr id="22" name="Straight Connector 21">
                <a:extLst>
                  <a:ext uri="{FF2B5EF4-FFF2-40B4-BE49-F238E27FC236}">
                    <a16:creationId xmlns:a16="http://schemas.microsoft.com/office/drawing/2014/main" id="{5C07B1A0-0BA4-0047-8291-082986D30735}"/>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0F9613-CF8E-4546-A908-227FACD623E7}"/>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DF6CEA0-E044-8044-9DEF-0C72FD9AFEC3}"/>
                </a:ext>
              </a:extLst>
            </p:cNvPr>
            <p:cNvGrpSpPr/>
            <p:nvPr/>
          </p:nvGrpSpPr>
          <p:grpSpPr>
            <a:xfrm rot="10800000">
              <a:off x="10583726" y="3182898"/>
              <a:ext cx="365307" cy="685800"/>
              <a:chOff x="7692754" y="4114799"/>
              <a:chExt cx="365307" cy="685800"/>
            </a:xfrm>
          </p:grpSpPr>
          <p:cxnSp>
            <p:nvCxnSpPr>
              <p:cNvPr id="20" name="Straight Connector 19">
                <a:extLst>
                  <a:ext uri="{FF2B5EF4-FFF2-40B4-BE49-F238E27FC236}">
                    <a16:creationId xmlns:a16="http://schemas.microsoft.com/office/drawing/2014/main" id="{A65F28A5-79B7-1B49-83D6-D3C1FE1A46EF}"/>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000B14-470F-AE4F-8747-ED07F402E210}"/>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DC3CF265-6A52-2546-9F7F-A2BF1CF5F2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en-US"/>
          </a:p>
        </p:txBody>
      </p:sp>
      <p:sp>
        <p:nvSpPr>
          <p:cNvPr id="25" name="Text Placeholder 4">
            <a:extLst>
              <a:ext uri="{FF2B5EF4-FFF2-40B4-BE49-F238E27FC236}">
                <a16:creationId xmlns:a16="http://schemas.microsoft.com/office/drawing/2014/main" id="{0F4E3273-FE8C-1342-96BC-707BF146B98C}"/>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407481165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olie mit Headline und Text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0AA62B-161A-A447-9506-712B9E2416E1}"/>
              </a:ext>
            </a:extLst>
          </p:cNvPr>
          <p:cNvSpPr>
            <a:spLocks noGrp="1"/>
          </p:cNvSpPr>
          <p:nvPr>
            <p:ph type="body" sz="quarter" idx="10"/>
          </p:nvPr>
        </p:nvSpPr>
        <p:spPr>
          <a:xfrm>
            <a:off x="583048" y="1371918"/>
            <a:ext cx="11074104" cy="4496841"/>
          </a:xfrm>
          <a:prstGeom prst="rect">
            <a:avLst/>
          </a:prstGeom>
        </p:spPr>
        <p:txBody>
          <a:bodyPr/>
          <a:lstStyle>
            <a:lvl1pPr marL="0" indent="0">
              <a:lnSpc>
                <a:spcPct val="150000"/>
              </a:lnSpc>
              <a:spcBef>
                <a:spcPts val="0"/>
              </a:spcBef>
              <a:spcAft>
                <a:spcPts val="600"/>
              </a:spcAft>
              <a:buNone/>
              <a:defRPr sz="1999" baseline="0">
                <a:latin typeface="Calibri Light" panose="020F0302020204030204" pitchFamily="34" charset="0"/>
              </a:defRPr>
            </a:lvl1pPr>
            <a:lvl2pPr marL="457130" indent="0" algn="l">
              <a:buNone/>
              <a:defRPr>
                <a:latin typeface="+mj-lt"/>
              </a:defRPr>
            </a:lvl2pPr>
            <a:lvl3pPr marL="914263" indent="0" algn="l">
              <a:buNone/>
              <a:defRPr>
                <a:latin typeface="+mj-lt"/>
              </a:defRPr>
            </a:lvl3pPr>
            <a:lvl4pPr marL="1371393" indent="0" algn="l">
              <a:buNone/>
              <a:defRPr>
                <a:latin typeface="+mj-lt"/>
              </a:defRPr>
            </a:lvl4pPr>
            <a:lvl5pPr marL="1828526" indent="0" algn="l">
              <a:buNone/>
              <a:defRPr>
                <a:latin typeface="+mj-lt"/>
              </a:defRPr>
            </a:lvl5pPr>
          </a:lstStyle>
          <a:p>
            <a:pPr lvl="0"/>
            <a:r>
              <a:rPr lang="en-US"/>
              <a:t>Edit Master text styles</a:t>
            </a:r>
          </a:p>
          <a:p>
            <a:pPr lvl="0"/>
            <a:r>
              <a:rPr lang="en-US"/>
              <a:t>Second level</a:t>
            </a:r>
          </a:p>
          <a:p>
            <a:pPr lvl="0"/>
            <a:r>
              <a:rPr lang="en-US"/>
              <a:t>Third level</a:t>
            </a:r>
          </a:p>
          <a:p>
            <a:pPr lvl="0"/>
            <a:r>
              <a:rPr lang="en-US"/>
              <a:t>Fourth level</a:t>
            </a:r>
          </a:p>
          <a:p>
            <a:pPr lvl="0"/>
            <a:r>
              <a:rPr lang="en-US"/>
              <a:t>Fifth level</a:t>
            </a:r>
            <a:endParaRPr lang="de-DE"/>
          </a:p>
        </p:txBody>
      </p:sp>
      <p:cxnSp>
        <p:nvCxnSpPr>
          <p:cNvPr id="9" name="Straight Connector 8">
            <a:extLst>
              <a:ext uri="{FF2B5EF4-FFF2-40B4-BE49-F238E27FC236}">
                <a16:creationId xmlns:a16="http://schemas.microsoft.com/office/drawing/2014/main" id="{6EE2682B-B675-864A-B498-70CE40CBA5C8}"/>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6"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1"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2"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3"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03673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olie mit Headline und 2 Spalten Tex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CD522D1-DAF9-B945-9DC0-B15E95C61E20}"/>
              </a:ext>
            </a:extLst>
          </p:cNvPr>
          <p:cNvSpPr>
            <a:spLocks noGrp="1"/>
          </p:cNvSpPr>
          <p:nvPr>
            <p:ph type="body" sz="quarter" idx="10"/>
          </p:nvPr>
        </p:nvSpPr>
        <p:spPr>
          <a:xfrm>
            <a:off x="547520" y="1371918"/>
            <a:ext cx="6856214" cy="393683"/>
          </a:xfrm>
          <a:prstGeom prst="rect">
            <a:avLst/>
          </a:prstGeom>
        </p:spPr>
        <p:txBody>
          <a:bodyPr/>
          <a:lstStyle/>
          <a:p>
            <a:pPr lvl="0"/>
            <a:r>
              <a:rPr lang="en-US"/>
              <a:t>Edit Master text styles</a:t>
            </a:r>
          </a:p>
        </p:txBody>
      </p:sp>
      <p:sp>
        <p:nvSpPr>
          <p:cNvPr id="16" name="Text Placeholder 15">
            <a:extLst>
              <a:ext uri="{FF2B5EF4-FFF2-40B4-BE49-F238E27FC236}">
                <a16:creationId xmlns:a16="http://schemas.microsoft.com/office/drawing/2014/main" id="{32B8415E-3DE5-E348-B901-3DE5D2DA6E66}"/>
              </a:ext>
            </a:extLst>
          </p:cNvPr>
          <p:cNvSpPr>
            <a:spLocks noGrp="1"/>
          </p:cNvSpPr>
          <p:nvPr>
            <p:ph type="body" sz="quarter" idx="12"/>
          </p:nvPr>
        </p:nvSpPr>
        <p:spPr>
          <a:xfrm>
            <a:off x="547520" y="1989599"/>
            <a:ext cx="5475475" cy="503354"/>
          </a:xfrm>
          <a:noFill/>
        </p:spPr>
        <p:txBody>
          <a:bodyPr anchor="ctr"/>
          <a:lstStyle>
            <a:lvl1pPr marL="0" indent="0">
              <a:buNone/>
              <a:defRPr sz="1799"/>
            </a:lvl1pPr>
          </a:lstStyle>
          <a:p>
            <a:pPr lvl="0"/>
            <a:r>
              <a:rPr lang="en-US"/>
              <a:t>Edit Master text style</a:t>
            </a:r>
          </a:p>
        </p:txBody>
      </p:sp>
      <p:sp>
        <p:nvSpPr>
          <p:cNvPr id="17" name="Text Placeholder 15">
            <a:extLst>
              <a:ext uri="{FF2B5EF4-FFF2-40B4-BE49-F238E27FC236}">
                <a16:creationId xmlns:a16="http://schemas.microsoft.com/office/drawing/2014/main" id="{927901D7-F7D8-4F48-8944-D0F24461E752}"/>
              </a:ext>
            </a:extLst>
          </p:cNvPr>
          <p:cNvSpPr>
            <a:spLocks noGrp="1"/>
          </p:cNvSpPr>
          <p:nvPr>
            <p:ph type="body" sz="quarter" idx="13"/>
          </p:nvPr>
        </p:nvSpPr>
        <p:spPr>
          <a:xfrm>
            <a:off x="6173770" y="1989599"/>
            <a:ext cx="5475475" cy="503354"/>
          </a:xfrm>
          <a:noFill/>
        </p:spPr>
        <p:txBody>
          <a:bodyPr anchor="ctr"/>
          <a:lstStyle>
            <a:lvl1pPr marL="0" indent="0">
              <a:buNone/>
              <a:defRPr sz="1799"/>
            </a:lvl1pPr>
          </a:lstStyle>
          <a:p>
            <a:pPr lvl="0"/>
            <a:r>
              <a:rPr lang="en-US"/>
              <a:t>Edit Master text style</a:t>
            </a:r>
          </a:p>
        </p:txBody>
      </p:sp>
      <p:sp>
        <p:nvSpPr>
          <p:cNvPr id="19" name="Text Placeholder 18">
            <a:extLst>
              <a:ext uri="{FF2B5EF4-FFF2-40B4-BE49-F238E27FC236}">
                <a16:creationId xmlns:a16="http://schemas.microsoft.com/office/drawing/2014/main" id="{621D45F5-F1E3-D740-A2F1-B02164615BF7}"/>
              </a:ext>
            </a:extLst>
          </p:cNvPr>
          <p:cNvSpPr>
            <a:spLocks noGrp="1"/>
          </p:cNvSpPr>
          <p:nvPr>
            <p:ph type="body" sz="quarter" idx="14" hasCustomPrompt="1"/>
          </p:nvPr>
        </p:nvSpPr>
        <p:spPr>
          <a:xfrm>
            <a:off x="547520" y="2565697"/>
            <a:ext cx="5475475" cy="3412861"/>
          </a:xfrm>
          <a:noFill/>
          <a:ln>
            <a:noFill/>
          </a:ln>
        </p:spPr>
        <p:txBody>
          <a:bodyPr>
            <a:normAutofit/>
          </a:bodyPr>
          <a:lstStyle>
            <a:lvl1pPr marL="0" indent="0">
              <a:buNone/>
              <a:defRPr sz="1500"/>
            </a:lvl1pPr>
            <a:lvl3pPr marL="914263" indent="0">
              <a:buNone/>
              <a:defRPr/>
            </a:lvl3pPr>
            <a:lvl4pPr marL="1371393" indent="0">
              <a:buNone/>
              <a:defRPr/>
            </a:lvl4pPr>
            <a:lvl5pPr marL="1828526" indent="0">
              <a:buNone/>
              <a:defRPr/>
            </a:lvl5pPr>
          </a:lstStyle>
          <a:p>
            <a:pPr lvl="0"/>
            <a:r>
              <a:rPr lang="en-US"/>
              <a:t>Text </a:t>
            </a:r>
            <a:r>
              <a:rPr lang="en-US" err="1"/>
              <a:t>hinzufügen</a:t>
            </a:r>
            <a:endParaRPr lang="en-US"/>
          </a:p>
        </p:txBody>
      </p:sp>
      <p:sp>
        <p:nvSpPr>
          <p:cNvPr id="20" name="Text Placeholder 18">
            <a:extLst>
              <a:ext uri="{FF2B5EF4-FFF2-40B4-BE49-F238E27FC236}">
                <a16:creationId xmlns:a16="http://schemas.microsoft.com/office/drawing/2014/main" id="{FCC6084D-3019-8841-A33F-DF3163FC126D}"/>
              </a:ext>
            </a:extLst>
          </p:cNvPr>
          <p:cNvSpPr>
            <a:spLocks noGrp="1"/>
          </p:cNvSpPr>
          <p:nvPr>
            <p:ph type="body" sz="quarter" idx="15" hasCustomPrompt="1"/>
          </p:nvPr>
        </p:nvSpPr>
        <p:spPr>
          <a:xfrm>
            <a:off x="6173770" y="2565697"/>
            <a:ext cx="5475475" cy="3412861"/>
          </a:xfrm>
          <a:noFill/>
          <a:ln>
            <a:noFill/>
          </a:ln>
        </p:spPr>
        <p:txBody>
          <a:bodyPr>
            <a:normAutofit/>
          </a:bodyPr>
          <a:lstStyle>
            <a:lvl1pPr marL="0" indent="0">
              <a:buNone/>
              <a:defRPr sz="1500"/>
            </a:lvl1pPr>
            <a:lvl3pPr marL="914263" indent="0">
              <a:buNone/>
              <a:defRPr/>
            </a:lvl3pPr>
            <a:lvl4pPr marL="1371393" indent="0">
              <a:buNone/>
              <a:defRPr/>
            </a:lvl4pPr>
            <a:lvl5pPr marL="1828526" indent="0">
              <a:buNone/>
              <a:defRPr/>
            </a:lvl5pPr>
          </a:lstStyle>
          <a:p>
            <a:pPr lvl="0"/>
            <a:r>
              <a:rPr lang="en-US"/>
              <a:t>Text </a:t>
            </a:r>
            <a:r>
              <a:rPr lang="en-US" err="1"/>
              <a:t>hinzufügen</a:t>
            </a:r>
            <a:endParaRPr lang="en-US"/>
          </a:p>
        </p:txBody>
      </p:sp>
      <p:cxnSp>
        <p:nvCxnSpPr>
          <p:cNvPr id="9" name="Straight Connector 8">
            <a:extLst>
              <a:ext uri="{FF2B5EF4-FFF2-40B4-BE49-F238E27FC236}">
                <a16:creationId xmlns:a16="http://schemas.microsoft.com/office/drawing/2014/main" id="{CB3A0C89-282D-8344-A845-7B6D56F958F4}"/>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12" name="Textplatzhalter 9">
            <a:extLst>
              <a:ext uri="{FF2B5EF4-FFF2-40B4-BE49-F238E27FC236}">
                <a16:creationId xmlns:a16="http://schemas.microsoft.com/office/drawing/2014/main" id="{4BC180E9-17C0-44DB-BE67-341803F4CFB7}"/>
              </a:ext>
            </a:extLst>
          </p:cNvPr>
          <p:cNvSpPr>
            <a:spLocks noGrp="1"/>
          </p:cNvSpPr>
          <p:nvPr>
            <p:ph type="body" sz="quarter" idx="16"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5"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8"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21"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94298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olie mit Headline und Bild">
    <p:spTree>
      <p:nvGrpSpPr>
        <p:cNvPr id="1" name=""/>
        <p:cNvGrpSpPr/>
        <p:nvPr/>
      </p:nvGrpSpPr>
      <p:grpSpPr>
        <a:xfrm>
          <a:off x="0" y="0"/>
          <a:ext cx="0" cy="0"/>
          <a:chOff x="0" y="0"/>
          <a:chExt cx="0" cy="0"/>
        </a:xfrm>
      </p:grpSpPr>
      <p:sp>
        <p:nvSpPr>
          <p:cNvPr id="7" name="Rectangle 6"/>
          <p:cNvSpPr/>
          <p:nvPr userDrawn="1"/>
        </p:nvSpPr>
        <p:spPr>
          <a:xfrm>
            <a:off x="0" y="1600571"/>
            <a:ext cx="12190413" cy="3658447"/>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b="0" i="0">
              <a:solidFill>
                <a:schemeClr val="tx1"/>
              </a:solidFill>
              <a:latin typeface="Calibri Light" panose="020F0302020204030204" pitchFamily="34" charset="0"/>
            </a:endParaRPr>
          </a:p>
        </p:txBody>
      </p:sp>
      <p:sp>
        <p:nvSpPr>
          <p:cNvPr id="6" name="Picture Placeholder 5"/>
          <p:cNvSpPr>
            <a:spLocks noGrp="1"/>
          </p:cNvSpPr>
          <p:nvPr>
            <p:ph type="pic" sz="quarter" idx="11"/>
          </p:nvPr>
        </p:nvSpPr>
        <p:spPr>
          <a:xfrm>
            <a:off x="0" y="1600571"/>
            <a:ext cx="12190413"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9" name="Straight Connector 8">
            <a:extLst>
              <a:ext uri="{FF2B5EF4-FFF2-40B4-BE49-F238E27FC236}">
                <a16:creationId xmlns:a16="http://schemas.microsoft.com/office/drawing/2014/main" id="{483A9F27-BD40-9740-8F88-8E41A9C75C4D}"/>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8"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3"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4"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5"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20863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lie mit Headline und Video">
    <p:spTree>
      <p:nvGrpSpPr>
        <p:cNvPr id="1" name=""/>
        <p:cNvGrpSpPr/>
        <p:nvPr/>
      </p:nvGrpSpPr>
      <p:grpSpPr>
        <a:xfrm>
          <a:off x="0" y="0"/>
          <a:ext cx="0" cy="0"/>
          <a:chOff x="0" y="0"/>
          <a:chExt cx="0" cy="0"/>
        </a:xfrm>
      </p:grpSpPr>
      <p:sp>
        <p:nvSpPr>
          <p:cNvPr id="7" name="Rectangle 6"/>
          <p:cNvSpPr/>
          <p:nvPr userDrawn="1"/>
        </p:nvSpPr>
        <p:spPr>
          <a:xfrm>
            <a:off x="0" y="1295700"/>
            <a:ext cx="12190413" cy="4801712"/>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b="0" i="0">
              <a:solidFill>
                <a:schemeClr val="tx1"/>
              </a:solidFill>
              <a:latin typeface="Calibri Light" panose="020F0302020204030204" pitchFamily="34" charset="0"/>
            </a:endParaRPr>
          </a:p>
        </p:txBody>
      </p:sp>
      <p:sp>
        <p:nvSpPr>
          <p:cNvPr id="3" name="Media Placeholder 2">
            <a:extLst>
              <a:ext uri="{FF2B5EF4-FFF2-40B4-BE49-F238E27FC236}">
                <a16:creationId xmlns:a16="http://schemas.microsoft.com/office/drawing/2014/main" id="{08449E29-13F3-BC40-9A41-83715958A037}"/>
              </a:ext>
            </a:extLst>
          </p:cNvPr>
          <p:cNvSpPr>
            <a:spLocks noGrp="1"/>
          </p:cNvSpPr>
          <p:nvPr>
            <p:ph type="media" sz="quarter" idx="10"/>
          </p:nvPr>
        </p:nvSpPr>
        <p:spPr>
          <a:xfrm>
            <a:off x="0" y="1295700"/>
            <a:ext cx="12190413" cy="4801712"/>
          </a:xfrm>
          <a:prstGeom prst="rect">
            <a:avLst/>
          </a:prstGeom>
        </p:spPr>
        <p:txBody>
          <a:bodyPr/>
          <a:lstStyle/>
          <a:p>
            <a:endParaRPr lang="de-DE"/>
          </a:p>
        </p:txBody>
      </p:sp>
      <p:cxnSp>
        <p:nvCxnSpPr>
          <p:cNvPr id="8" name="Straight Connector 7">
            <a:extLst>
              <a:ext uri="{FF2B5EF4-FFF2-40B4-BE49-F238E27FC236}">
                <a16:creationId xmlns:a16="http://schemas.microsoft.com/office/drawing/2014/main" id="{BA849E2F-0A29-CB40-AC1F-8164D3B22ACE}"/>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10"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3"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4"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5"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63646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olie mit Headline und Bild 2">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095206" y="1600571"/>
            <a:ext cx="6095207"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7" name="Straight Connector 6">
            <a:extLst>
              <a:ext uri="{FF2B5EF4-FFF2-40B4-BE49-F238E27FC236}">
                <a16:creationId xmlns:a16="http://schemas.microsoft.com/office/drawing/2014/main" id="{2A044D97-5B62-BD4F-8BD5-BC25B61CFEEA}"/>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86865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lie mit Headline und Bild 3">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1600571"/>
            <a:ext cx="6095207"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8" name="Straight Connector 7">
            <a:extLst>
              <a:ext uri="{FF2B5EF4-FFF2-40B4-BE49-F238E27FC236}">
                <a16:creationId xmlns:a16="http://schemas.microsoft.com/office/drawing/2014/main" id="{49DEDBE2-5578-0045-8642-014FC4FD110F}"/>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7"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7131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lie mit Headline und Bild 4">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095206" y="0"/>
            <a:ext cx="6095207" cy="6859588"/>
          </a:xfrm>
          <a:prstGeom prst="rect">
            <a:avLst/>
          </a:prstGeom>
        </p:spPr>
        <p:txBody>
          <a:bodyPr/>
          <a:lstStyle>
            <a:lvl1pPr>
              <a:defRPr b="0" i="0">
                <a:latin typeface="Calibri Light" panose="020F0302020204030204" pitchFamily="34" charset="0"/>
              </a:defRPr>
            </a:lvl1pPr>
          </a:lstStyle>
          <a:p>
            <a:endParaRPr lang="uk-UA"/>
          </a:p>
        </p:txBody>
      </p:sp>
      <p:cxnSp>
        <p:nvCxnSpPr>
          <p:cNvPr id="6" name="Straight Connector 5">
            <a:extLst>
              <a:ext uri="{FF2B5EF4-FFF2-40B4-BE49-F238E27FC236}">
                <a16:creationId xmlns:a16="http://schemas.microsoft.com/office/drawing/2014/main" id="{35577CC9-D946-554B-A9C7-4CA74BD77448}"/>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60242" y="376623"/>
            <a:ext cx="545878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7"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5458784"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1"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2"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3"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84213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nhaltsverzeichnis">
    <p:spTree>
      <p:nvGrpSpPr>
        <p:cNvPr id="1" name=""/>
        <p:cNvGrpSpPr/>
        <p:nvPr/>
      </p:nvGrpSpPr>
      <p:grpSpPr>
        <a:xfrm>
          <a:off x="0" y="0"/>
          <a:ext cx="0" cy="0"/>
          <a:chOff x="0" y="0"/>
          <a:chExt cx="0" cy="0"/>
        </a:xfrm>
      </p:grpSpPr>
      <p:cxnSp>
        <p:nvCxnSpPr>
          <p:cNvPr id="4"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560242" y="404329"/>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6"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graphicFrame>
        <p:nvGraphicFramePr>
          <p:cNvPr id="7" name="Group 50">
            <a:extLst>
              <a:ext uri="{FF2B5EF4-FFF2-40B4-BE49-F238E27FC236}">
                <a16:creationId xmlns:a16="http://schemas.microsoft.com/office/drawing/2014/main" id="{9D119675-EC72-B844-8CAD-AC5BDEC5B4DE}"/>
              </a:ext>
            </a:extLst>
          </p:cNvPr>
          <p:cNvGraphicFramePr>
            <a:graphicFrameLocks noGrp="1"/>
          </p:cNvGraphicFramePr>
          <p:nvPr userDrawn="1">
            <p:extLst>
              <p:ext uri="{D42A27DB-BD31-4B8C-83A1-F6EECF244321}">
                <p14:modId xmlns:p14="http://schemas.microsoft.com/office/powerpoint/2010/main" val="1916639065"/>
              </p:ext>
            </p:extLst>
          </p:nvPr>
        </p:nvGraphicFramePr>
        <p:xfrm>
          <a:off x="584125" y="1295700"/>
          <a:ext cx="10691333" cy="3931299"/>
        </p:xfrm>
        <a:graphic>
          <a:graphicData uri="http://schemas.openxmlformats.org/drawingml/2006/table">
            <a:tbl>
              <a:tblPr>
                <a:tableStyleId>{2D5ABB26-0587-4C30-8999-92F81FD0307C}</a:tableStyleId>
              </a:tblPr>
              <a:tblGrid>
                <a:gridCol w="699611">
                  <a:extLst>
                    <a:ext uri="{9D8B030D-6E8A-4147-A177-3AD203B41FA5}">
                      <a16:colId xmlns:a16="http://schemas.microsoft.com/office/drawing/2014/main" val="20000"/>
                    </a:ext>
                  </a:extLst>
                </a:gridCol>
                <a:gridCol w="9227590">
                  <a:extLst>
                    <a:ext uri="{9D8B030D-6E8A-4147-A177-3AD203B41FA5}">
                      <a16:colId xmlns:a16="http://schemas.microsoft.com/office/drawing/2014/main" val="20001"/>
                    </a:ext>
                  </a:extLst>
                </a:gridCol>
                <a:gridCol w="764132">
                  <a:extLst>
                    <a:ext uri="{9D8B030D-6E8A-4147-A177-3AD203B41FA5}">
                      <a16:colId xmlns:a16="http://schemas.microsoft.com/office/drawing/2014/main" val="20002"/>
                    </a:ext>
                  </a:extLst>
                </a:gridCol>
              </a:tblGrid>
              <a:tr h="526329">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Page</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0"/>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1.</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a:ln>
                            <a:noFill/>
                          </a:ln>
                          <a:effectLst/>
                        </a:rPr>
                        <a:t>Beechcraft fur das rest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1"/>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solidFill>
                            <a:schemeClr val="tx1"/>
                          </a:solidFill>
                          <a:effectLst/>
                        </a:rPr>
                        <a:t>2.</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err="1">
                          <a:ln>
                            <a:noFill/>
                          </a:ln>
                          <a:effectLst/>
                        </a:rPr>
                        <a:t>Überschrift</a:t>
                      </a:r>
                      <a:r>
                        <a:rPr kumimoji="0" lang="en-US" sz="2400" u="none" strike="noStrike" cap="none" normalizeH="0" baseline="0">
                          <a:ln>
                            <a:noFill/>
                          </a:ln>
                          <a:effectLst/>
                        </a:rPr>
                        <a:t> </a:t>
                      </a:r>
                      <a:r>
                        <a:rPr kumimoji="0" lang="en-US" sz="2400" u="none" strike="noStrike" cap="none" normalizeH="0" baseline="0" err="1">
                          <a:ln>
                            <a:noFill/>
                          </a:ln>
                          <a:effectLst/>
                        </a:rPr>
                        <a:t>für</a:t>
                      </a:r>
                      <a:r>
                        <a:rPr kumimoji="0" lang="en-US" sz="2400" u="none" strike="noStrike" cap="none" normalizeH="0" baseline="0">
                          <a:ln>
                            <a:noFill/>
                          </a:ln>
                          <a:effectLst/>
                        </a:rPr>
                        <a:t> das </a:t>
                      </a:r>
                      <a:r>
                        <a:rPr kumimoji="0" lang="en-US" sz="2400" u="none" strike="noStrike" cap="none" normalizeH="0" baseline="0" err="1">
                          <a:ln>
                            <a:noFill/>
                          </a:ln>
                          <a:effectLst/>
                        </a:rPr>
                        <a:t>erste</a:t>
                      </a:r>
                      <a:r>
                        <a:rPr kumimoji="0" lang="en-US" sz="2400" u="none" strike="noStrike" cap="none" normalizeH="0" baseline="0">
                          <a:ln>
                            <a:noFill/>
                          </a:ln>
                          <a:effectLst/>
                        </a:rPr>
                        <a: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solidFill>
                            <a:schemeClr val="tx1"/>
                          </a:solidFill>
                          <a:effectLst/>
                        </a:rPr>
                        <a:t>12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2"/>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3.</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err="1">
                          <a:ln>
                            <a:noFill/>
                          </a:ln>
                          <a:effectLst/>
                        </a:rPr>
                        <a:t>Überschrift</a:t>
                      </a:r>
                      <a:r>
                        <a:rPr kumimoji="0" lang="en-US" sz="2400" u="none" strike="noStrike" cap="none" normalizeH="0" baseline="0">
                          <a:ln>
                            <a:noFill/>
                          </a:ln>
                          <a:effectLst/>
                        </a:rPr>
                        <a:t> </a:t>
                      </a:r>
                      <a:r>
                        <a:rPr kumimoji="0" lang="en-US" sz="2400" u="none" strike="noStrike" cap="none" normalizeH="0" baseline="0" err="1">
                          <a:ln>
                            <a:noFill/>
                          </a:ln>
                          <a:effectLst/>
                        </a:rPr>
                        <a:t>für</a:t>
                      </a:r>
                      <a:r>
                        <a:rPr kumimoji="0" lang="en-US" sz="2400" u="none" strike="noStrike" cap="none" normalizeH="0" baseline="0">
                          <a:ln>
                            <a:noFill/>
                          </a:ln>
                          <a:effectLst/>
                        </a:rPr>
                        <a:t> das </a:t>
                      </a:r>
                      <a:r>
                        <a:rPr kumimoji="0" lang="en-US" sz="2400" u="none" strike="noStrike" cap="none" normalizeH="0" baseline="0" err="1">
                          <a:ln>
                            <a:noFill/>
                          </a:ln>
                          <a:effectLst/>
                        </a:rPr>
                        <a:t>erste</a:t>
                      </a:r>
                      <a:r>
                        <a:rPr kumimoji="0" lang="en-US" sz="2400" u="none" strike="noStrike" cap="none" normalizeH="0" baseline="0">
                          <a:ln>
                            <a:noFill/>
                          </a:ln>
                          <a:effectLst/>
                        </a:rPr>
                        <a: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18</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3"/>
                  </a:ext>
                </a:extLst>
              </a:tr>
            </a:tbl>
          </a:graphicData>
        </a:graphic>
      </p:graphicFrame>
      <p:sp>
        <p:nvSpPr>
          <p:cNvPr id="10"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1"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2"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18812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6"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7"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8"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56234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Leere Folie mit Headline">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2" cstate="screen">
            <a:extLst>
              <a:ext uri="{28A0092B-C50C-407E-A947-70E740481C1C}">
                <a14:useLocalDpi xmlns:a14="http://schemas.microsoft.com/office/drawing/2010/main"/>
              </a:ext>
            </a:extLst>
          </a:blip>
          <a:srcRect l="3806" t="13541" r="2433"/>
          <a:stretch/>
        </p:blipFill>
        <p:spPr>
          <a:xfrm>
            <a:off x="0" y="0"/>
            <a:ext cx="12190413" cy="6326064"/>
          </a:xfrm>
          <a:prstGeom prst="rect">
            <a:avLst/>
          </a:prstGeom>
        </p:spPr>
      </p:pic>
      <p:cxnSp>
        <p:nvCxnSpPr>
          <p:cNvPr id="2" name="Straight Connector 1"/>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8"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7" name="Datumsplatzhalter 4">
            <a:extLst>
              <a:ext uri="{FF2B5EF4-FFF2-40B4-BE49-F238E27FC236}">
                <a16:creationId xmlns:a16="http://schemas.microsoft.com/office/drawing/2014/main" id="{71A2F9DD-6098-4674-93E8-7C8C942AC490}"/>
              </a:ext>
            </a:extLst>
          </p:cNvPr>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9" name="Fußzeilenplatzhalter 5">
            <a:extLst>
              <a:ext uri="{FF2B5EF4-FFF2-40B4-BE49-F238E27FC236}">
                <a16:creationId xmlns:a16="http://schemas.microsoft.com/office/drawing/2014/main" id="{F14CCA71-29B7-46E2-BB3F-56F8A18CC445}"/>
              </a:ext>
            </a:extLst>
          </p:cNvPr>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0" name="Foliennummernplatzhalter 6">
            <a:extLst>
              <a:ext uri="{FF2B5EF4-FFF2-40B4-BE49-F238E27FC236}">
                <a16:creationId xmlns:a16="http://schemas.microsoft.com/office/drawing/2014/main" id="{FFFCB292-2BBE-42AB-A05C-3B2CF564E768}"/>
              </a:ext>
            </a:extLst>
          </p:cNvPr>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53073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80">
          <p15:clr>
            <a:srgbClr val="FBAE40"/>
          </p15:clr>
        </p15:guide>
        <p15:guide id="2" pos="28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Übergangsfolie 4">
    <p:spTree>
      <p:nvGrpSpPr>
        <p:cNvPr id="1" name=""/>
        <p:cNvGrpSpPr/>
        <p:nvPr/>
      </p:nvGrpSpPr>
      <p:grpSpPr>
        <a:xfrm>
          <a:off x="0" y="0"/>
          <a:ext cx="0" cy="0"/>
          <a:chOff x="0" y="0"/>
          <a:chExt cx="0" cy="0"/>
        </a:xfrm>
      </p:grpSpPr>
      <p:pic>
        <p:nvPicPr>
          <p:cNvPr id="16" name="Picture Placeholder 3">
            <a:extLst>
              <a:ext uri="{FF2B5EF4-FFF2-40B4-BE49-F238E27FC236}">
                <a16:creationId xmlns:a16="http://schemas.microsoft.com/office/drawing/2014/main" id="{89E4948F-A1B0-A14B-9053-F7DBE1AE29B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17" name="Rectangle 16">
            <a:extLst>
              <a:ext uri="{FF2B5EF4-FFF2-40B4-BE49-F238E27FC236}">
                <a16:creationId xmlns:a16="http://schemas.microsoft.com/office/drawing/2014/main" id="{4C95401D-19A4-A241-BA4A-9471BA3C0F7D}"/>
              </a:ext>
            </a:extLst>
          </p:cNvPr>
          <p:cNvSpPr/>
          <p:nvPr userDrawn="1"/>
        </p:nvSpPr>
        <p:spPr>
          <a:xfrm>
            <a:off x="795" y="1"/>
            <a:ext cx="12188825" cy="6859588"/>
          </a:xfrm>
          <a:prstGeom prst="rect">
            <a:avLst/>
          </a:prstGeom>
          <a:solidFill>
            <a:schemeClr val="tx1">
              <a:alpha val="67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a:solidFill>
                <a:schemeClr val="tx1"/>
              </a:solidFill>
              <a:latin typeface="Calibri Light" panose="020F0302020204030204" pitchFamily="34" charset="0"/>
            </a:endParaRPr>
          </a:p>
        </p:txBody>
      </p:sp>
      <p:grpSp>
        <p:nvGrpSpPr>
          <p:cNvPr id="34" name="Group 33">
            <a:extLst>
              <a:ext uri="{FF2B5EF4-FFF2-40B4-BE49-F238E27FC236}">
                <a16:creationId xmlns:a16="http://schemas.microsoft.com/office/drawing/2014/main" id="{E76F4E0C-3C69-1245-93D8-EC665AA8C3D3}"/>
              </a:ext>
            </a:extLst>
          </p:cNvPr>
          <p:cNvGrpSpPr/>
          <p:nvPr userDrawn="1"/>
        </p:nvGrpSpPr>
        <p:grpSpPr>
          <a:xfrm>
            <a:off x="2895640" y="1371917"/>
            <a:ext cx="6399133" cy="914612"/>
            <a:chOff x="5834743" y="2497098"/>
            <a:chExt cx="5114290" cy="1371600"/>
          </a:xfrm>
        </p:grpSpPr>
        <p:grpSp>
          <p:nvGrpSpPr>
            <p:cNvPr id="35" name="Group 34">
              <a:extLst>
                <a:ext uri="{FF2B5EF4-FFF2-40B4-BE49-F238E27FC236}">
                  <a16:creationId xmlns:a16="http://schemas.microsoft.com/office/drawing/2014/main" id="{34798E8F-828A-5C4F-9EB5-C2E4B0F13F18}"/>
                </a:ext>
              </a:extLst>
            </p:cNvPr>
            <p:cNvGrpSpPr/>
            <p:nvPr/>
          </p:nvGrpSpPr>
          <p:grpSpPr>
            <a:xfrm>
              <a:off x="5834743" y="2497098"/>
              <a:ext cx="365306" cy="685800"/>
              <a:chOff x="6324600" y="4114799"/>
              <a:chExt cx="365306" cy="685800"/>
            </a:xfrm>
          </p:grpSpPr>
          <p:cxnSp>
            <p:nvCxnSpPr>
              <p:cNvPr id="39" name="Straight Connector 38">
                <a:extLst>
                  <a:ext uri="{FF2B5EF4-FFF2-40B4-BE49-F238E27FC236}">
                    <a16:creationId xmlns:a16="http://schemas.microsoft.com/office/drawing/2014/main" id="{D2709EF0-84D9-CB48-9492-884964C897A0}"/>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3543028-17C3-4B47-8B54-3B38108BA58B}"/>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B8086CC-23FA-C342-A24A-188E3D3C9090}"/>
                </a:ext>
              </a:extLst>
            </p:cNvPr>
            <p:cNvGrpSpPr/>
            <p:nvPr/>
          </p:nvGrpSpPr>
          <p:grpSpPr>
            <a:xfrm rot="10800000">
              <a:off x="10583726" y="3182898"/>
              <a:ext cx="365307" cy="685800"/>
              <a:chOff x="7692754" y="4114799"/>
              <a:chExt cx="365307" cy="685800"/>
            </a:xfrm>
          </p:grpSpPr>
          <p:cxnSp>
            <p:nvCxnSpPr>
              <p:cNvPr id="37" name="Straight Connector 36">
                <a:extLst>
                  <a:ext uri="{FF2B5EF4-FFF2-40B4-BE49-F238E27FC236}">
                    <a16:creationId xmlns:a16="http://schemas.microsoft.com/office/drawing/2014/main" id="{99576AD2-44B0-EB42-88F0-040678C010EB}"/>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FF17D0-A68D-0242-89C6-52728A0F9551}"/>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1" name="Text Placeholder 14">
            <a:extLst>
              <a:ext uri="{FF2B5EF4-FFF2-40B4-BE49-F238E27FC236}">
                <a16:creationId xmlns:a16="http://schemas.microsoft.com/office/drawing/2014/main" id="{4C2F4E64-32BD-954F-923F-8D5A1DC88F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14" name="Text Placeholder 4">
            <a:extLst>
              <a:ext uri="{FF2B5EF4-FFF2-40B4-BE49-F238E27FC236}">
                <a16:creationId xmlns:a16="http://schemas.microsoft.com/office/drawing/2014/main" id="{A51DE688-1E98-4A4E-B536-DC3F3CA2FCFE}"/>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34153265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Inhalt Folie Einleitung 1">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6A2F8F88-B45D-A940-A8AE-C7E46B0A5756}"/>
              </a:ext>
            </a:extLst>
          </p:cNvPr>
          <p:cNvSpPr>
            <a:spLocks noGrp="1"/>
          </p:cNvSpPr>
          <p:nvPr>
            <p:ph type="pic" sz="quarter" idx="10"/>
          </p:nvPr>
        </p:nvSpPr>
        <p:spPr>
          <a:xfrm>
            <a:off x="1" y="0"/>
            <a:ext cx="7913612" cy="6859588"/>
          </a:xfrm>
          <a:prstGeom prst="rect">
            <a:avLst/>
          </a:prstGeom>
          <a:solidFill>
            <a:schemeClr val="accent4"/>
          </a:solidFill>
        </p:spPr>
        <p:txBody>
          <a:bodyPr/>
          <a:lstStyle>
            <a:lvl1pPr marL="0" indent="0">
              <a:buNone/>
              <a:defRPr/>
            </a:lvl1pPr>
          </a:lstStyle>
          <a:p>
            <a:endParaRPr lang="de-DE"/>
          </a:p>
        </p:txBody>
      </p:sp>
      <p:sp>
        <p:nvSpPr>
          <p:cNvPr id="5" name="Rectangle 4">
            <a:extLst>
              <a:ext uri="{FF2B5EF4-FFF2-40B4-BE49-F238E27FC236}">
                <a16:creationId xmlns:a16="http://schemas.microsoft.com/office/drawing/2014/main" id="{A83804B7-1458-F142-9784-389FA4C4E46C}"/>
              </a:ext>
            </a:extLst>
          </p:cNvPr>
          <p:cNvSpPr/>
          <p:nvPr/>
        </p:nvSpPr>
        <p:spPr>
          <a:xfrm>
            <a:off x="7923768" y="0"/>
            <a:ext cx="4266645" cy="6859588"/>
          </a:xfrm>
          <a:prstGeom prst="rect">
            <a:avLst/>
          </a:prstGeom>
          <a:solidFill>
            <a:schemeClr val="accent1">
              <a:alpha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36" tIns="30468" rIns="60936" bIns="30468" numCol="1" spcCol="0" rtlCol="0" fromWordArt="0" anchor="ctr" anchorCtr="0" forceAA="0" compatLnSpc="1">
            <a:prstTxWarp prst="textNoShape">
              <a:avLst/>
            </a:prstTxWarp>
            <a:noAutofit/>
          </a:bodyPr>
          <a:lstStyle/>
          <a:p>
            <a:pPr algn="ctr"/>
            <a:endParaRPr lang="uk-UA" sz="1867">
              <a:solidFill>
                <a:schemeClr val="tx1"/>
              </a:solidFill>
            </a:endParaRPr>
          </a:p>
        </p:txBody>
      </p:sp>
      <p:grpSp>
        <p:nvGrpSpPr>
          <p:cNvPr id="17" name="Group 16">
            <a:extLst>
              <a:ext uri="{FF2B5EF4-FFF2-40B4-BE49-F238E27FC236}">
                <a16:creationId xmlns:a16="http://schemas.microsoft.com/office/drawing/2014/main" id="{AB6951F7-B78F-1B49-834C-11B51425A09C}"/>
              </a:ext>
            </a:extLst>
          </p:cNvPr>
          <p:cNvGrpSpPr/>
          <p:nvPr userDrawn="1"/>
        </p:nvGrpSpPr>
        <p:grpSpPr>
          <a:xfrm>
            <a:off x="8425778" y="1194076"/>
            <a:ext cx="3409084" cy="914612"/>
            <a:chOff x="5834743" y="2497098"/>
            <a:chExt cx="5114290" cy="1371600"/>
          </a:xfrm>
        </p:grpSpPr>
        <p:grpSp>
          <p:nvGrpSpPr>
            <p:cNvPr id="18" name="Group 17">
              <a:extLst>
                <a:ext uri="{FF2B5EF4-FFF2-40B4-BE49-F238E27FC236}">
                  <a16:creationId xmlns:a16="http://schemas.microsoft.com/office/drawing/2014/main" id="{ED1846AD-E918-5A48-BD9E-57E3D91B4DEA}"/>
                </a:ext>
              </a:extLst>
            </p:cNvPr>
            <p:cNvGrpSpPr/>
            <p:nvPr/>
          </p:nvGrpSpPr>
          <p:grpSpPr>
            <a:xfrm>
              <a:off x="5834743" y="2497098"/>
              <a:ext cx="685800" cy="685800"/>
              <a:chOff x="6324600" y="4114799"/>
              <a:chExt cx="685800" cy="685800"/>
            </a:xfrm>
          </p:grpSpPr>
          <p:cxnSp>
            <p:nvCxnSpPr>
              <p:cNvPr id="22" name="Straight Connector 21">
                <a:extLst>
                  <a:ext uri="{FF2B5EF4-FFF2-40B4-BE49-F238E27FC236}">
                    <a16:creationId xmlns:a16="http://schemas.microsoft.com/office/drawing/2014/main" id="{6B05BD64-243B-E049-951D-18A5453210B7}"/>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A18140-4F1C-4E49-9B18-2E80E543C1A4}"/>
                  </a:ext>
                </a:extLst>
              </p:cNvPr>
              <p:cNvCxnSpPr/>
              <p:nvPr/>
            </p:nvCxnSpPr>
            <p:spPr>
              <a:xfrm>
                <a:off x="6324600" y="4114799"/>
                <a:ext cx="685800"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0535367-B3B0-6E46-B3EF-E299D87FC2DD}"/>
                </a:ext>
              </a:extLst>
            </p:cNvPr>
            <p:cNvGrpSpPr/>
            <p:nvPr/>
          </p:nvGrpSpPr>
          <p:grpSpPr>
            <a:xfrm rot="10800000">
              <a:off x="10263233" y="3182898"/>
              <a:ext cx="685800" cy="685800"/>
              <a:chOff x="7692754" y="4114799"/>
              <a:chExt cx="685800" cy="685800"/>
            </a:xfrm>
          </p:grpSpPr>
          <p:cxnSp>
            <p:nvCxnSpPr>
              <p:cNvPr id="20" name="Straight Connector 19">
                <a:extLst>
                  <a:ext uri="{FF2B5EF4-FFF2-40B4-BE49-F238E27FC236}">
                    <a16:creationId xmlns:a16="http://schemas.microsoft.com/office/drawing/2014/main" id="{A7346A34-1B12-0543-98EC-2788286C7FB7}"/>
                  </a:ext>
                </a:extLst>
              </p:cNvPr>
              <p:cNvCxnSpPr/>
              <p:nvPr/>
            </p:nvCxnSpPr>
            <p:spPr>
              <a:xfrm flipV="1">
                <a:off x="7692754"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8033C6-E42A-FB42-922F-752449007676}"/>
                  </a:ext>
                </a:extLst>
              </p:cNvPr>
              <p:cNvCxnSpPr/>
              <p:nvPr/>
            </p:nvCxnSpPr>
            <p:spPr>
              <a:xfrm>
                <a:off x="7692754" y="4114799"/>
                <a:ext cx="685800"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2A6E46C7-CF9B-BC46-92E0-48B11AF4E9E8}"/>
              </a:ext>
            </a:extLst>
          </p:cNvPr>
          <p:cNvSpPr>
            <a:spLocks noGrp="1"/>
          </p:cNvSpPr>
          <p:nvPr>
            <p:ph type="body" sz="quarter" idx="11" hasCustomPrompt="1"/>
          </p:nvPr>
        </p:nvSpPr>
        <p:spPr>
          <a:xfrm>
            <a:off x="8524946" y="1295707"/>
            <a:ext cx="3153302" cy="678702"/>
          </a:xfrm>
          <a:prstGeom prst="rect">
            <a:avLst/>
          </a:prstGeom>
        </p:spPr>
        <p:txBody>
          <a:bodyPr anchor="ctr"/>
          <a:lstStyle>
            <a:lvl1pPr marL="0" indent="0" algn="ctr">
              <a:buNone/>
              <a:defRPr sz="3599">
                <a:solidFill>
                  <a:schemeClr val="bg2"/>
                </a:solidFill>
                <a:latin typeface="+mj-lt"/>
              </a:defRPr>
            </a:lvl1pPr>
          </a:lstStyle>
          <a:p>
            <a:pPr lvl="0"/>
            <a:r>
              <a:rPr lang="en-US" err="1"/>
              <a:t>Titel</a:t>
            </a:r>
            <a:r>
              <a:rPr lang="en-US"/>
              <a:t> </a:t>
            </a:r>
            <a:r>
              <a:rPr lang="en-US" err="1"/>
              <a:t>hinzufügen</a:t>
            </a:r>
            <a:endParaRPr lang="de-DE"/>
          </a:p>
        </p:txBody>
      </p:sp>
      <p:sp>
        <p:nvSpPr>
          <p:cNvPr id="3" name="Text Placeholder 2">
            <a:extLst>
              <a:ext uri="{FF2B5EF4-FFF2-40B4-BE49-F238E27FC236}">
                <a16:creationId xmlns:a16="http://schemas.microsoft.com/office/drawing/2014/main" id="{14CF1EF8-7968-EC44-82E0-A2C542A26E1F}"/>
              </a:ext>
            </a:extLst>
          </p:cNvPr>
          <p:cNvSpPr>
            <a:spLocks noGrp="1"/>
          </p:cNvSpPr>
          <p:nvPr>
            <p:ph type="body" sz="quarter" idx="13" hasCustomPrompt="1"/>
          </p:nvPr>
        </p:nvSpPr>
        <p:spPr>
          <a:xfrm>
            <a:off x="8524244" y="2515182"/>
            <a:ext cx="3153541" cy="4115753"/>
          </a:xfrm>
        </p:spPr>
        <p:txBody>
          <a:bodyPr/>
          <a:lstStyle>
            <a:lvl1pPr marL="0" indent="0">
              <a:buNone/>
              <a:defRPr/>
            </a:lvl1pPr>
          </a:lstStyle>
          <a:p>
            <a:pPr lvl="0"/>
            <a:r>
              <a:rPr lang="en-US"/>
              <a:t>Text </a:t>
            </a:r>
            <a:r>
              <a:rPr lang="en-US" err="1"/>
              <a:t>hinzufügen</a:t>
            </a:r>
            <a:endParaRPr lang="en-US"/>
          </a:p>
        </p:txBody>
      </p:sp>
    </p:spTree>
    <p:extLst>
      <p:ext uri="{BB962C8B-B14F-4D97-AF65-F5344CB8AC3E}">
        <p14:creationId xmlns:p14="http://schemas.microsoft.com/office/powerpoint/2010/main" val="160103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Inhalt Folie Einleitung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9633C1-C2AF-B44B-91C0-7C104ABA605C}"/>
              </a:ext>
            </a:extLst>
          </p:cNvPr>
          <p:cNvSpPr/>
          <p:nvPr userDrawn="1"/>
        </p:nvSpPr>
        <p:spPr>
          <a:xfrm>
            <a:off x="6095206" y="1"/>
            <a:ext cx="6094413" cy="6859588"/>
          </a:xfrm>
          <a:prstGeom prst="rect">
            <a:avLst/>
          </a:prstGeom>
          <a:solidFill>
            <a:schemeClr val="accent1">
              <a:alpha val="2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36" tIns="30468" rIns="60936" bIns="30468" numCol="1" spcCol="0" rtlCol="0" fromWordArt="0" anchor="ctr" anchorCtr="0" forceAA="0" compatLnSpc="1">
            <a:prstTxWarp prst="textNoShape">
              <a:avLst/>
            </a:prstTxWarp>
            <a:noAutofit/>
          </a:bodyPr>
          <a:lstStyle/>
          <a:p>
            <a:pPr algn="ctr"/>
            <a:endParaRPr lang="uk-UA"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23B91884-13CF-954D-9600-2C10DDD441D7}"/>
              </a:ext>
            </a:extLst>
          </p:cNvPr>
          <p:cNvGrpSpPr/>
          <p:nvPr userDrawn="1"/>
        </p:nvGrpSpPr>
        <p:grpSpPr>
          <a:xfrm>
            <a:off x="1259864" y="1371917"/>
            <a:ext cx="3409084" cy="914612"/>
            <a:chOff x="5834743" y="2497098"/>
            <a:chExt cx="5114290" cy="1371600"/>
          </a:xfrm>
        </p:grpSpPr>
        <p:grpSp>
          <p:nvGrpSpPr>
            <p:cNvPr id="18" name="Group 17">
              <a:extLst>
                <a:ext uri="{FF2B5EF4-FFF2-40B4-BE49-F238E27FC236}">
                  <a16:creationId xmlns:a16="http://schemas.microsoft.com/office/drawing/2014/main" id="{A02DF09B-65CB-E540-9911-4F6C41ABF596}"/>
                </a:ext>
              </a:extLst>
            </p:cNvPr>
            <p:cNvGrpSpPr/>
            <p:nvPr/>
          </p:nvGrpSpPr>
          <p:grpSpPr>
            <a:xfrm>
              <a:off x="5834743" y="2497098"/>
              <a:ext cx="685800" cy="685800"/>
              <a:chOff x="6324600" y="4114799"/>
              <a:chExt cx="685800" cy="685800"/>
            </a:xfrm>
          </p:grpSpPr>
          <p:cxnSp>
            <p:nvCxnSpPr>
              <p:cNvPr id="22" name="Straight Connector 21">
                <a:extLst>
                  <a:ext uri="{FF2B5EF4-FFF2-40B4-BE49-F238E27FC236}">
                    <a16:creationId xmlns:a16="http://schemas.microsoft.com/office/drawing/2014/main" id="{0AD6C437-FA93-E344-B35E-85D220EE29D5}"/>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B2209CB-2B54-F048-837D-498251630D4B}"/>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ECA584E-CC25-A545-AB86-36C3AA8FDEB2}"/>
                </a:ext>
              </a:extLst>
            </p:cNvPr>
            <p:cNvGrpSpPr/>
            <p:nvPr/>
          </p:nvGrpSpPr>
          <p:grpSpPr>
            <a:xfrm rot="10800000">
              <a:off x="10263233" y="3182898"/>
              <a:ext cx="685800" cy="685800"/>
              <a:chOff x="7692754" y="4114799"/>
              <a:chExt cx="685800" cy="685800"/>
            </a:xfrm>
          </p:grpSpPr>
          <p:cxnSp>
            <p:nvCxnSpPr>
              <p:cNvPr id="20" name="Straight Connector 19">
                <a:extLst>
                  <a:ext uri="{FF2B5EF4-FFF2-40B4-BE49-F238E27FC236}">
                    <a16:creationId xmlns:a16="http://schemas.microsoft.com/office/drawing/2014/main" id="{7403D452-0E4C-4346-AB3B-444D58DF0BED}"/>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EA6E899-20F3-774C-A6C0-F7586739AE4A}"/>
                  </a:ext>
                </a:extLst>
              </p:cNvPr>
              <p:cNvCxnSpPr/>
              <p:nvPr/>
            </p:nvCxnSpPr>
            <p:spPr>
              <a:xfrm>
                <a:off x="7692754"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3DEFAA35-4CB3-1F45-BAEE-476D20B15A84}"/>
              </a:ext>
            </a:extLst>
          </p:cNvPr>
          <p:cNvSpPr>
            <a:spLocks noGrp="1"/>
          </p:cNvSpPr>
          <p:nvPr>
            <p:ph type="body" sz="quarter" idx="11" hasCustomPrompt="1"/>
          </p:nvPr>
        </p:nvSpPr>
        <p:spPr>
          <a:xfrm>
            <a:off x="1359033" y="1473547"/>
            <a:ext cx="3153302"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3" name="Text Placeholder 2">
            <a:extLst>
              <a:ext uri="{FF2B5EF4-FFF2-40B4-BE49-F238E27FC236}">
                <a16:creationId xmlns:a16="http://schemas.microsoft.com/office/drawing/2014/main" id="{17FF0F13-041E-044E-AD33-922C3CB375C4}"/>
              </a:ext>
            </a:extLst>
          </p:cNvPr>
          <p:cNvSpPr>
            <a:spLocks noGrp="1"/>
          </p:cNvSpPr>
          <p:nvPr>
            <p:ph type="body" sz="quarter" idx="12" hasCustomPrompt="1"/>
          </p:nvPr>
        </p:nvSpPr>
        <p:spPr>
          <a:xfrm>
            <a:off x="1359033" y="2896270"/>
            <a:ext cx="3153302" cy="3277359"/>
          </a:xfrm>
        </p:spPr>
        <p:txBody>
          <a:bodyPr/>
          <a:lstStyle>
            <a:lvl1pPr marL="0" indent="0">
              <a:buNone/>
              <a:defRPr/>
            </a:lvl1pPr>
          </a:lstStyle>
          <a:p>
            <a:pPr lvl="0"/>
            <a:r>
              <a:rPr lang="en-US"/>
              <a:t>Text </a:t>
            </a:r>
            <a:r>
              <a:rPr lang="en-US" err="1"/>
              <a:t>hinzufügen</a:t>
            </a:r>
            <a:endParaRPr lang="en-US"/>
          </a:p>
        </p:txBody>
      </p:sp>
      <p:pic>
        <p:nvPicPr>
          <p:cNvPr id="15" name="Picture 14">
            <a:extLst>
              <a:ext uri="{FF2B5EF4-FFF2-40B4-BE49-F238E27FC236}">
                <a16:creationId xmlns:a16="http://schemas.microsoft.com/office/drawing/2014/main" id="{922533DE-A10F-0E47-B4B7-C014A0A72A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5207" y="0"/>
            <a:ext cx="6094413" cy="6859588"/>
          </a:xfrm>
          <a:prstGeom prst="rect">
            <a:avLst/>
          </a:prstGeom>
        </p:spPr>
      </p:pic>
    </p:spTree>
    <p:extLst>
      <p:ext uri="{BB962C8B-B14F-4D97-AF65-F5344CB8AC3E}">
        <p14:creationId xmlns:p14="http://schemas.microsoft.com/office/powerpoint/2010/main" val="113647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Leere Folie mit Headline">
    <p:spTree>
      <p:nvGrpSpPr>
        <p:cNvPr id="1" name=""/>
        <p:cNvGrpSpPr/>
        <p:nvPr/>
      </p:nvGrpSpPr>
      <p:grpSpPr>
        <a:xfrm>
          <a:off x="0" y="0"/>
          <a:ext cx="0" cy="0"/>
          <a:chOff x="0" y="0"/>
          <a:chExt cx="0" cy="0"/>
        </a:xfrm>
      </p:grpSpPr>
      <p:cxnSp>
        <p:nvCxnSpPr>
          <p:cNvPr id="2" name="Straight Connector 1"/>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5"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406969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88">
          <p15:clr>
            <a:srgbClr val="FBAE40"/>
          </p15:clr>
        </p15:guide>
        <p15:guide id="3" orient="horz" pos="864">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olie mit Headline und Tex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07D8EFE-B6C7-8440-B385-551BA14A92F6}"/>
              </a:ext>
            </a:extLst>
          </p:cNvPr>
          <p:cNvSpPr>
            <a:spLocks noGrp="1"/>
          </p:cNvSpPr>
          <p:nvPr>
            <p:ph idx="1"/>
          </p:nvPr>
        </p:nvSpPr>
        <p:spPr>
          <a:xfrm>
            <a:off x="583048" y="1371918"/>
            <a:ext cx="11074104" cy="4276128"/>
          </a:xfrm>
          <a:prstGeom prst="rect">
            <a:avLst/>
          </a:prstGeom>
        </p:spPr>
        <p:txBody>
          <a:bodyPr/>
          <a:lstStyle>
            <a:lvl1pPr>
              <a:buClr>
                <a:schemeClr val="accent1"/>
              </a:buClr>
              <a:buSzPct val="100000"/>
              <a:defRPr>
                <a:latin typeface="+mj-lt"/>
              </a:defRPr>
            </a:lvl1pPr>
            <a:lvl2pPr>
              <a:buClr>
                <a:schemeClr val="accent1"/>
              </a:buClr>
              <a:defRPr>
                <a:latin typeface="+mj-lt"/>
              </a:defRPr>
            </a:lvl2pPr>
            <a:lvl3pPr>
              <a:buClr>
                <a:schemeClr val="accent1"/>
              </a:buClr>
              <a:defRPr>
                <a:latin typeface="+mj-lt"/>
              </a:defRPr>
            </a:lvl3pPr>
            <a:lvl4pPr>
              <a:buClr>
                <a:schemeClr val="accent1"/>
              </a:buClr>
              <a:defRPr>
                <a:latin typeface="+mj-lt"/>
              </a:defRPr>
            </a:lvl4pPr>
            <a:lvl5pPr>
              <a:buClr>
                <a:schemeClr val="accent1"/>
              </a:buCl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cxnSp>
        <p:nvCxnSpPr>
          <p:cNvPr id="10"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404331"/>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92235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olie mit Headline und Text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0AA62B-161A-A447-9506-712B9E2416E1}"/>
              </a:ext>
            </a:extLst>
          </p:cNvPr>
          <p:cNvSpPr>
            <a:spLocks noGrp="1"/>
          </p:cNvSpPr>
          <p:nvPr>
            <p:ph type="body" sz="quarter" idx="10"/>
          </p:nvPr>
        </p:nvSpPr>
        <p:spPr>
          <a:xfrm>
            <a:off x="583048" y="1371918"/>
            <a:ext cx="11074104" cy="4496841"/>
          </a:xfrm>
          <a:prstGeom prst="rect">
            <a:avLst/>
          </a:prstGeom>
        </p:spPr>
        <p:txBody>
          <a:bodyPr/>
          <a:lstStyle>
            <a:lvl1pPr marL="0" indent="0">
              <a:lnSpc>
                <a:spcPct val="150000"/>
              </a:lnSpc>
              <a:spcBef>
                <a:spcPts val="0"/>
              </a:spcBef>
              <a:spcAft>
                <a:spcPts val="600"/>
              </a:spcAft>
              <a:buNone/>
              <a:defRPr sz="1999" baseline="0">
                <a:latin typeface="Calibri Light" panose="020F0302020204030204" pitchFamily="34" charset="0"/>
              </a:defRPr>
            </a:lvl1pPr>
            <a:lvl2pPr marL="457084" indent="0" algn="l">
              <a:buNone/>
              <a:defRPr>
                <a:latin typeface="+mj-lt"/>
              </a:defRPr>
            </a:lvl2pPr>
            <a:lvl3pPr marL="914172" indent="0" algn="l">
              <a:buNone/>
              <a:defRPr>
                <a:latin typeface="+mj-lt"/>
              </a:defRPr>
            </a:lvl3pPr>
            <a:lvl4pPr marL="1371256" indent="0" algn="l">
              <a:buNone/>
              <a:defRPr>
                <a:latin typeface="+mj-lt"/>
              </a:defRPr>
            </a:lvl4pPr>
            <a:lvl5pPr marL="1828343" indent="0" algn="l">
              <a:buNone/>
              <a:defRPr>
                <a:latin typeface="+mj-lt"/>
              </a:defRPr>
            </a:lvl5pPr>
          </a:lstStyle>
          <a:p>
            <a:pPr lvl="0"/>
            <a:r>
              <a:rPr lang="en-US"/>
              <a:t>Edit Master text styles</a:t>
            </a:r>
          </a:p>
          <a:p>
            <a:pPr lvl="0"/>
            <a:r>
              <a:rPr lang="en-US"/>
              <a:t>Second level</a:t>
            </a:r>
          </a:p>
          <a:p>
            <a:pPr lvl="0"/>
            <a:r>
              <a:rPr lang="en-US"/>
              <a:t>Third level</a:t>
            </a:r>
          </a:p>
          <a:p>
            <a:pPr lvl="0"/>
            <a:r>
              <a:rPr lang="en-US"/>
              <a:t>Fourth level</a:t>
            </a:r>
          </a:p>
          <a:p>
            <a:pPr lvl="0"/>
            <a:r>
              <a:rPr lang="en-US"/>
              <a:t>Fifth level</a:t>
            </a:r>
            <a:endParaRPr lang="de-DE"/>
          </a:p>
        </p:txBody>
      </p:sp>
      <p:cxnSp>
        <p:nvCxnSpPr>
          <p:cNvPr id="9" name="Straight Connector 8">
            <a:extLst>
              <a:ext uri="{FF2B5EF4-FFF2-40B4-BE49-F238E27FC236}">
                <a16:creationId xmlns:a16="http://schemas.microsoft.com/office/drawing/2014/main" id="{6EE2682B-B675-864A-B498-70CE40CBA5C8}"/>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6"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1"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2"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3"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29490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Folie mit Headline und 2 Spalten Tex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CD522D1-DAF9-B945-9DC0-B15E95C61E20}"/>
              </a:ext>
            </a:extLst>
          </p:cNvPr>
          <p:cNvSpPr>
            <a:spLocks noGrp="1"/>
          </p:cNvSpPr>
          <p:nvPr>
            <p:ph type="body" sz="quarter" idx="10"/>
          </p:nvPr>
        </p:nvSpPr>
        <p:spPr>
          <a:xfrm>
            <a:off x="547521" y="1371918"/>
            <a:ext cx="6856214" cy="393683"/>
          </a:xfrm>
          <a:prstGeom prst="rect">
            <a:avLst/>
          </a:prstGeom>
        </p:spPr>
        <p:txBody>
          <a:bodyPr/>
          <a:lstStyle/>
          <a:p>
            <a:pPr lvl="0"/>
            <a:r>
              <a:rPr lang="en-US"/>
              <a:t>Edit Master text styles</a:t>
            </a:r>
          </a:p>
        </p:txBody>
      </p:sp>
      <p:sp>
        <p:nvSpPr>
          <p:cNvPr id="16" name="Text Placeholder 15">
            <a:extLst>
              <a:ext uri="{FF2B5EF4-FFF2-40B4-BE49-F238E27FC236}">
                <a16:creationId xmlns:a16="http://schemas.microsoft.com/office/drawing/2014/main" id="{32B8415E-3DE5-E348-B901-3DE5D2DA6E66}"/>
              </a:ext>
            </a:extLst>
          </p:cNvPr>
          <p:cNvSpPr>
            <a:spLocks noGrp="1"/>
          </p:cNvSpPr>
          <p:nvPr>
            <p:ph type="body" sz="quarter" idx="12"/>
          </p:nvPr>
        </p:nvSpPr>
        <p:spPr>
          <a:xfrm>
            <a:off x="547520" y="1989601"/>
            <a:ext cx="5475475" cy="503354"/>
          </a:xfrm>
          <a:noFill/>
        </p:spPr>
        <p:txBody>
          <a:bodyPr anchor="ctr"/>
          <a:lstStyle>
            <a:lvl1pPr marL="0" indent="0">
              <a:buNone/>
              <a:defRPr sz="1799"/>
            </a:lvl1pPr>
          </a:lstStyle>
          <a:p>
            <a:pPr lvl="0"/>
            <a:r>
              <a:rPr lang="en-US"/>
              <a:t>Edit Master text style</a:t>
            </a:r>
          </a:p>
        </p:txBody>
      </p:sp>
      <p:sp>
        <p:nvSpPr>
          <p:cNvPr id="17" name="Text Placeholder 15">
            <a:extLst>
              <a:ext uri="{FF2B5EF4-FFF2-40B4-BE49-F238E27FC236}">
                <a16:creationId xmlns:a16="http://schemas.microsoft.com/office/drawing/2014/main" id="{927901D7-F7D8-4F48-8944-D0F24461E752}"/>
              </a:ext>
            </a:extLst>
          </p:cNvPr>
          <p:cNvSpPr>
            <a:spLocks noGrp="1"/>
          </p:cNvSpPr>
          <p:nvPr>
            <p:ph type="body" sz="quarter" idx="13"/>
          </p:nvPr>
        </p:nvSpPr>
        <p:spPr>
          <a:xfrm>
            <a:off x="6173770" y="1989601"/>
            <a:ext cx="5475475" cy="503354"/>
          </a:xfrm>
          <a:noFill/>
        </p:spPr>
        <p:txBody>
          <a:bodyPr anchor="ctr"/>
          <a:lstStyle>
            <a:lvl1pPr marL="0" indent="0">
              <a:buNone/>
              <a:defRPr sz="1799"/>
            </a:lvl1pPr>
          </a:lstStyle>
          <a:p>
            <a:pPr lvl="0"/>
            <a:r>
              <a:rPr lang="en-US"/>
              <a:t>Edit Master text style</a:t>
            </a:r>
          </a:p>
        </p:txBody>
      </p:sp>
      <p:sp>
        <p:nvSpPr>
          <p:cNvPr id="19" name="Text Placeholder 18">
            <a:extLst>
              <a:ext uri="{FF2B5EF4-FFF2-40B4-BE49-F238E27FC236}">
                <a16:creationId xmlns:a16="http://schemas.microsoft.com/office/drawing/2014/main" id="{621D45F5-F1E3-D740-A2F1-B02164615BF7}"/>
              </a:ext>
            </a:extLst>
          </p:cNvPr>
          <p:cNvSpPr>
            <a:spLocks noGrp="1"/>
          </p:cNvSpPr>
          <p:nvPr>
            <p:ph type="body" sz="quarter" idx="14" hasCustomPrompt="1"/>
          </p:nvPr>
        </p:nvSpPr>
        <p:spPr>
          <a:xfrm>
            <a:off x="547520" y="2565699"/>
            <a:ext cx="5475475" cy="3412861"/>
          </a:xfrm>
          <a:noFill/>
          <a:ln>
            <a:noFill/>
          </a:ln>
        </p:spPr>
        <p:txBody>
          <a:bodyPr>
            <a:normAutofit/>
          </a:bodyPr>
          <a:lstStyle>
            <a:lvl1pPr marL="0" indent="0">
              <a:buNone/>
              <a:defRPr sz="1500"/>
            </a:lvl1pPr>
            <a:lvl3pPr marL="914172" indent="0">
              <a:buNone/>
              <a:defRPr/>
            </a:lvl3pPr>
            <a:lvl4pPr marL="1371256" indent="0">
              <a:buNone/>
              <a:defRPr/>
            </a:lvl4pPr>
            <a:lvl5pPr marL="1828343" indent="0">
              <a:buNone/>
              <a:defRPr/>
            </a:lvl5pPr>
          </a:lstStyle>
          <a:p>
            <a:pPr lvl="0"/>
            <a:r>
              <a:rPr lang="en-US"/>
              <a:t>Text </a:t>
            </a:r>
            <a:r>
              <a:rPr lang="en-US" err="1"/>
              <a:t>hinzufügen</a:t>
            </a:r>
            <a:endParaRPr lang="en-US"/>
          </a:p>
        </p:txBody>
      </p:sp>
      <p:sp>
        <p:nvSpPr>
          <p:cNvPr id="20" name="Text Placeholder 18">
            <a:extLst>
              <a:ext uri="{FF2B5EF4-FFF2-40B4-BE49-F238E27FC236}">
                <a16:creationId xmlns:a16="http://schemas.microsoft.com/office/drawing/2014/main" id="{FCC6084D-3019-8841-A33F-DF3163FC126D}"/>
              </a:ext>
            </a:extLst>
          </p:cNvPr>
          <p:cNvSpPr>
            <a:spLocks noGrp="1"/>
          </p:cNvSpPr>
          <p:nvPr>
            <p:ph type="body" sz="quarter" idx="15" hasCustomPrompt="1"/>
          </p:nvPr>
        </p:nvSpPr>
        <p:spPr>
          <a:xfrm>
            <a:off x="6173770" y="2565699"/>
            <a:ext cx="5475475" cy="3412861"/>
          </a:xfrm>
          <a:noFill/>
          <a:ln>
            <a:noFill/>
          </a:ln>
        </p:spPr>
        <p:txBody>
          <a:bodyPr>
            <a:normAutofit/>
          </a:bodyPr>
          <a:lstStyle>
            <a:lvl1pPr marL="0" indent="0">
              <a:buNone/>
              <a:defRPr sz="1500"/>
            </a:lvl1pPr>
            <a:lvl3pPr marL="914172" indent="0">
              <a:buNone/>
              <a:defRPr/>
            </a:lvl3pPr>
            <a:lvl4pPr marL="1371256" indent="0">
              <a:buNone/>
              <a:defRPr/>
            </a:lvl4pPr>
            <a:lvl5pPr marL="1828343" indent="0">
              <a:buNone/>
              <a:defRPr/>
            </a:lvl5pPr>
          </a:lstStyle>
          <a:p>
            <a:pPr lvl="0"/>
            <a:r>
              <a:rPr lang="en-US"/>
              <a:t>Text </a:t>
            </a:r>
            <a:r>
              <a:rPr lang="en-US" err="1"/>
              <a:t>hinzufügen</a:t>
            </a:r>
            <a:endParaRPr lang="en-US"/>
          </a:p>
        </p:txBody>
      </p:sp>
      <p:cxnSp>
        <p:nvCxnSpPr>
          <p:cNvPr id="9" name="Straight Connector 8">
            <a:extLst>
              <a:ext uri="{FF2B5EF4-FFF2-40B4-BE49-F238E27FC236}">
                <a16:creationId xmlns:a16="http://schemas.microsoft.com/office/drawing/2014/main" id="{CB3A0C89-282D-8344-A845-7B6D56F958F4}"/>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12" name="Textplatzhalter 9">
            <a:extLst>
              <a:ext uri="{FF2B5EF4-FFF2-40B4-BE49-F238E27FC236}">
                <a16:creationId xmlns:a16="http://schemas.microsoft.com/office/drawing/2014/main" id="{4BC180E9-17C0-44DB-BE67-341803F4CFB7}"/>
              </a:ext>
            </a:extLst>
          </p:cNvPr>
          <p:cNvSpPr>
            <a:spLocks noGrp="1"/>
          </p:cNvSpPr>
          <p:nvPr>
            <p:ph type="body" sz="quarter" idx="16"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5"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8"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21"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66359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olie mit Headline und Bild">
    <p:spTree>
      <p:nvGrpSpPr>
        <p:cNvPr id="1" name=""/>
        <p:cNvGrpSpPr/>
        <p:nvPr/>
      </p:nvGrpSpPr>
      <p:grpSpPr>
        <a:xfrm>
          <a:off x="0" y="0"/>
          <a:ext cx="0" cy="0"/>
          <a:chOff x="0" y="0"/>
          <a:chExt cx="0" cy="0"/>
        </a:xfrm>
      </p:grpSpPr>
      <p:sp>
        <p:nvSpPr>
          <p:cNvPr id="7" name="Rectangle 6"/>
          <p:cNvSpPr/>
          <p:nvPr userDrawn="1"/>
        </p:nvSpPr>
        <p:spPr>
          <a:xfrm>
            <a:off x="0" y="1600571"/>
            <a:ext cx="12190413" cy="3658447"/>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36" tIns="30468" rIns="60936" bIns="30468" numCol="1" spcCol="0" rtlCol="0" fromWordArt="0" anchor="ctr" anchorCtr="0" forceAA="0" compatLnSpc="1">
            <a:prstTxWarp prst="textNoShape">
              <a:avLst/>
            </a:prstTxWarp>
            <a:noAutofit/>
          </a:bodyPr>
          <a:lstStyle/>
          <a:p>
            <a:pPr algn="ctr"/>
            <a:endParaRPr lang="uk-UA" sz="1867" b="0" i="0">
              <a:solidFill>
                <a:schemeClr val="tx1"/>
              </a:solidFill>
              <a:latin typeface="Calibri Light" panose="020F0302020204030204" pitchFamily="34" charset="0"/>
            </a:endParaRPr>
          </a:p>
        </p:txBody>
      </p:sp>
      <p:sp>
        <p:nvSpPr>
          <p:cNvPr id="6" name="Picture Placeholder 5"/>
          <p:cNvSpPr>
            <a:spLocks noGrp="1"/>
          </p:cNvSpPr>
          <p:nvPr>
            <p:ph type="pic" sz="quarter" idx="11"/>
          </p:nvPr>
        </p:nvSpPr>
        <p:spPr>
          <a:xfrm>
            <a:off x="0" y="1600571"/>
            <a:ext cx="12190413"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9" name="Straight Connector 8">
            <a:extLst>
              <a:ext uri="{FF2B5EF4-FFF2-40B4-BE49-F238E27FC236}">
                <a16:creationId xmlns:a16="http://schemas.microsoft.com/office/drawing/2014/main" id="{483A9F27-BD40-9740-8F88-8E41A9C75C4D}"/>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8"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3"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4"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5"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50447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olie mit Headline und Video">
    <p:spTree>
      <p:nvGrpSpPr>
        <p:cNvPr id="1" name=""/>
        <p:cNvGrpSpPr/>
        <p:nvPr/>
      </p:nvGrpSpPr>
      <p:grpSpPr>
        <a:xfrm>
          <a:off x="0" y="0"/>
          <a:ext cx="0" cy="0"/>
          <a:chOff x="0" y="0"/>
          <a:chExt cx="0" cy="0"/>
        </a:xfrm>
      </p:grpSpPr>
      <p:sp>
        <p:nvSpPr>
          <p:cNvPr id="7" name="Rectangle 6"/>
          <p:cNvSpPr/>
          <p:nvPr userDrawn="1"/>
        </p:nvSpPr>
        <p:spPr>
          <a:xfrm>
            <a:off x="0" y="1295700"/>
            <a:ext cx="12190413" cy="4801712"/>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36" tIns="30468" rIns="60936" bIns="30468" numCol="1" spcCol="0" rtlCol="0" fromWordArt="0" anchor="ctr" anchorCtr="0" forceAA="0" compatLnSpc="1">
            <a:prstTxWarp prst="textNoShape">
              <a:avLst/>
            </a:prstTxWarp>
            <a:noAutofit/>
          </a:bodyPr>
          <a:lstStyle/>
          <a:p>
            <a:pPr algn="ctr"/>
            <a:endParaRPr lang="uk-UA" sz="1867" b="0" i="0">
              <a:solidFill>
                <a:schemeClr val="tx1"/>
              </a:solidFill>
              <a:latin typeface="Calibri Light" panose="020F0302020204030204" pitchFamily="34" charset="0"/>
            </a:endParaRPr>
          </a:p>
        </p:txBody>
      </p:sp>
      <p:sp>
        <p:nvSpPr>
          <p:cNvPr id="3" name="Media Placeholder 2">
            <a:extLst>
              <a:ext uri="{FF2B5EF4-FFF2-40B4-BE49-F238E27FC236}">
                <a16:creationId xmlns:a16="http://schemas.microsoft.com/office/drawing/2014/main" id="{08449E29-13F3-BC40-9A41-83715958A037}"/>
              </a:ext>
            </a:extLst>
          </p:cNvPr>
          <p:cNvSpPr>
            <a:spLocks noGrp="1"/>
          </p:cNvSpPr>
          <p:nvPr>
            <p:ph type="media" sz="quarter" idx="10"/>
          </p:nvPr>
        </p:nvSpPr>
        <p:spPr>
          <a:xfrm>
            <a:off x="0" y="1295700"/>
            <a:ext cx="12190413" cy="4801712"/>
          </a:xfrm>
          <a:prstGeom prst="rect">
            <a:avLst/>
          </a:prstGeom>
        </p:spPr>
        <p:txBody>
          <a:bodyPr/>
          <a:lstStyle/>
          <a:p>
            <a:endParaRPr lang="de-DE"/>
          </a:p>
        </p:txBody>
      </p:sp>
      <p:cxnSp>
        <p:nvCxnSpPr>
          <p:cNvPr id="8" name="Straight Connector 7">
            <a:extLst>
              <a:ext uri="{FF2B5EF4-FFF2-40B4-BE49-F238E27FC236}">
                <a16:creationId xmlns:a16="http://schemas.microsoft.com/office/drawing/2014/main" id="{BA849E2F-0A29-CB40-AC1F-8164D3B22ACE}"/>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10"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3"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4"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5"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83840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lie mit Headline und Bild 2">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095206" y="1600571"/>
            <a:ext cx="6095207"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7" name="Straight Connector 6">
            <a:extLst>
              <a:ext uri="{FF2B5EF4-FFF2-40B4-BE49-F238E27FC236}">
                <a16:creationId xmlns:a16="http://schemas.microsoft.com/office/drawing/2014/main" id="{2A044D97-5B62-BD4F-8BD5-BC25B61CFEEA}"/>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74345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olie mit Headline und Bild 3">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1600571"/>
            <a:ext cx="6095207"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8" name="Straight Connector 7">
            <a:extLst>
              <a:ext uri="{FF2B5EF4-FFF2-40B4-BE49-F238E27FC236}">
                <a16:creationId xmlns:a16="http://schemas.microsoft.com/office/drawing/2014/main" id="{49DEDBE2-5578-0045-8642-014FC4FD110F}"/>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7"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03718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ransition Foli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B0D04D9-CAF6-AE43-BB69-D65C0034E214}"/>
              </a:ext>
            </a:extLst>
          </p:cNvPr>
          <p:cNvGrpSpPr/>
          <p:nvPr userDrawn="1"/>
        </p:nvGrpSpPr>
        <p:grpSpPr>
          <a:xfrm>
            <a:off x="1435520" y="1448135"/>
            <a:ext cx="9319373" cy="2065518"/>
            <a:chOff x="1981200" y="3604245"/>
            <a:chExt cx="13982700" cy="3097560"/>
          </a:xfrm>
        </p:grpSpPr>
        <p:grpSp>
          <p:nvGrpSpPr>
            <p:cNvPr id="9" name="Group 8">
              <a:extLst>
                <a:ext uri="{FF2B5EF4-FFF2-40B4-BE49-F238E27FC236}">
                  <a16:creationId xmlns:a16="http://schemas.microsoft.com/office/drawing/2014/main" id="{1D2A7CCA-7766-4E43-9E7B-B9D2FC5A9159}"/>
                </a:ext>
              </a:extLst>
            </p:cNvPr>
            <p:cNvGrpSpPr/>
            <p:nvPr/>
          </p:nvGrpSpPr>
          <p:grpSpPr>
            <a:xfrm>
              <a:off x="1981200" y="3604245"/>
              <a:ext cx="685800" cy="685800"/>
              <a:chOff x="6324600" y="4114799"/>
              <a:chExt cx="685800" cy="685800"/>
            </a:xfrm>
          </p:grpSpPr>
          <p:cxnSp>
            <p:nvCxnSpPr>
              <p:cNvPr id="13" name="Straight Connector 12">
                <a:extLst>
                  <a:ext uri="{FF2B5EF4-FFF2-40B4-BE49-F238E27FC236}">
                    <a16:creationId xmlns:a16="http://schemas.microsoft.com/office/drawing/2014/main" id="{0002EBC2-06BE-8641-B214-803326C541D9}"/>
                  </a:ext>
                </a:extLst>
              </p:cNvPr>
              <p:cNvCxnSpPr/>
              <p:nvPr/>
            </p:nvCxnSpPr>
            <p:spPr>
              <a:xfrm flipV="1">
                <a:off x="6324600" y="4114799"/>
                <a:ext cx="0" cy="68580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F05F54-30C0-9041-96C6-E149972014A5}"/>
                  </a:ext>
                </a:extLst>
              </p:cNvPr>
              <p:cNvCxnSpPr/>
              <p:nvPr/>
            </p:nvCxnSpPr>
            <p:spPr>
              <a:xfrm>
                <a:off x="6324600" y="4114799"/>
                <a:ext cx="685800" cy="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B44A8A6-D7DC-854F-8985-11A048969AD2}"/>
                </a:ext>
              </a:extLst>
            </p:cNvPr>
            <p:cNvGrpSpPr/>
            <p:nvPr/>
          </p:nvGrpSpPr>
          <p:grpSpPr>
            <a:xfrm rot="10800000">
              <a:off x="15278100" y="6016005"/>
              <a:ext cx="685800" cy="685800"/>
              <a:chOff x="6324600" y="4114799"/>
              <a:chExt cx="685800" cy="685800"/>
            </a:xfrm>
          </p:grpSpPr>
          <p:cxnSp>
            <p:nvCxnSpPr>
              <p:cNvPr id="11" name="Straight Connector 10">
                <a:extLst>
                  <a:ext uri="{FF2B5EF4-FFF2-40B4-BE49-F238E27FC236}">
                    <a16:creationId xmlns:a16="http://schemas.microsoft.com/office/drawing/2014/main" id="{CC79EDDB-8FD8-3745-A4FA-82183885BB71}"/>
                  </a:ext>
                </a:extLst>
              </p:cNvPr>
              <p:cNvCxnSpPr/>
              <p:nvPr/>
            </p:nvCxnSpPr>
            <p:spPr>
              <a:xfrm flipV="1">
                <a:off x="6324600" y="4114799"/>
                <a:ext cx="0" cy="68580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429D-C551-8D42-8BDB-E5ABE76F75D4}"/>
                  </a:ext>
                </a:extLst>
              </p:cNvPr>
              <p:cNvCxnSpPr/>
              <p:nvPr/>
            </p:nvCxnSpPr>
            <p:spPr>
              <a:xfrm>
                <a:off x="6324600" y="4114799"/>
                <a:ext cx="685800" cy="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 name="Title 15">
            <a:extLst>
              <a:ext uri="{FF2B5EF4-FFF2-40B4-BE49-F238E27FC236}">
                <a16:creationId xmlns:a16="http://schemas.microsoft.com/office/drawing/2014/main" id="{F6B74D0B-E242-864E-AA40-4D33FEA306BD}"/>
              </a:ext>
            </a:extLst>
          </p:cNvPr>
          <p:cNvSpPr>
            <a:spLocks noGrp="1"/>
          </p:cNvSpPr>
          <p:nvPr>
            <p:ph type="title" hasCustomPrompt="1"/>
          </p:nvPr>
        </p:nvSpPr>
        <p:spPr>
          <a:xfrm>
            <a:off x="1555346" y="1674452"/>
            <a:ext cx="9110670" cy="1721053"/>
          </a:xfrm>
        </p:spPr>
        <p:txBody>
          <a:bodyPr>
            <a:normAutofit/>
          </a:bodyPr>
          <a:lstStyle>
            <a:lvl1pPr marL="0" algn="ctr" defTabSz="913990" rtl="0" eaLnBrk="1" latinLnBrk="0" hangingPunct="1">
              <a:defRPr lang="en-US" sz="10666" kern="1200" dirty="0">
                <a:solidFill>
                  <a:schemeClr val="accent1"/>
                </a:solidFill>
                <a:latin typeface="+mj-lt"/>
                <a:ea typeface="Motiva Sans Thin" pitchFamily="2" charset="77"/>
                <a:cs typeface="+mn-cs"/>
              </a:defRPr>
            </a:lvl1pPr>
          </a:lstStyle>
          <a:p>
            <a:r>
              <a:rPr lang="en-US" err="1"/>
              <a:t>Titel</a:t>
            </a:r>
            <a:r>
              <a:rPr lang="en-US"/>
              <a:t> </a:t>
            </a:r>
            <a:r>
              <a:rPr lang="en-US" err="1"/>
              <a:t>hinzufügen</a:t>
            </a:r>
            <a:endParaRPr lang="en-US"/>
          </a:p>
        </p:txBody>
      </p:sp>
      <p:pic>
        <p:nvPicPr>
          <p:cNvPr id="16" name="Picture 15">
            <a:extLst>
              <a:ext uri="{FF2B5EF4-FFF2-40B4-BE49-F238E27FC236}">
                <a16:creationId xmlns:a16="http://schemas.microsoft.com/office/drawing/2014/main" id="{D62C05F4-D78F-DF49-81A2-9678EBBEBE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368" y="2057877"/>
            <a:ext cx="8098260" cy="5404928"/>
          </a:xfrm>
          <a:prstGeom prst="rect">
            <a:avLst/>
          </a:prstGeom>
        </p:spPr>
      </p:pic>
    </p:spTree>
    <p:extLst>
      <p:ext uri="{BB962C8B-B14F-4D97-AF65-F5344CB8AC3E}">
        <p14:creationId xmlns:p14="http://schemas.microsoft.com/office/powerpoint/2010/main" val="296941654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olie mit Headline und Bild 4">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095206" y="0"/>
            <a:ext cx="6095207" cy="6859588"/>
          </a:xfrm>
          <a:prstGeom prst="rect">
            <a:avLst/>
          </a:prstGeom>
        </p:spPr>
        <p:txBody>
          <a:bodyPr/>
          <a:lstStyle>
            <a:lvl1pPr>
              <a:defRPr b="0" i="0">
                <a:latin typeface="Calibri Light" panose="020F0302020204030204" pitchFamily="34" charset="0"/>
              </a:defRPr>
            </a:lvl1pPr>
          </a:lstStyle>
          <a:p>
            <a:endParaRPr lang="uk-UA"/>
          </a:p>
        </p:txBody>
      </p:sp>
      <p:cxnSp>
        <p:nvCxnSpPr>
          <p:cNvPr id="6" name="Straight Connector 5">
            <a:extLst>
              <a:ext uri="{FF2B5EF4-FFF2-40B4-BE49-F238E27FC236}">
                <a16:creationId xmlns:a16="http://schemas.microsoft.com/office/drawing/2014/main" id="{35577CC9-D946-554B-A9C7-4CA74BD77448}"/>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60243" y="376625"/>
            <a:ext cx="545878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7"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3" y="838394"/>
            <a:ext cx="5458784"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1"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2"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3"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62911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Inhaltsverzeichnis">
    <p:spTree>
      <p:nvGrpSpPr>
        <p:cNvPr id="1" name=""/>
        <p:cNvGrpSpPr/>
        <p:nvPr/>
      </p:nvGrpSpPr>
      <p:grpSpPr>
        <a:xfrm>
          <a:off x="0" y="0"/>
          <a:ext cx="0" cy="0"/>
          <a:chOff x="0" y="0"/>
          <a:chExt cx="0" cy="0"/>
        </a:xfrm>
      </p:grpSpPr>
      <p:cxnSp>
        <p:nvCxnSpPr>
          <p:cNvPr id="4"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560242" y="404331"/>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6"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graphicFrame>
        <p:nvGraphicFramePr>
          <p:cNvPr id="7" name="Group 50">
            <a:extLst>
              <a:ext uri="{FF2B5EF4-FFF2-40B4-BE49-F238E27FC236}">
                <a16:creationId xmlns:a16="http://schemas.microsoft.com/office/drawing/2014/main" id="{9D119675-EC72-B844-8CAD-AC5BDEC5B4DE}"/>
              </a:ext>
            </a:extLst>
          </p:cNvPr>
          <p:cNvGraphicFramePr>
            <a:graphicFrameLocks noGrp="1"/>
          </p:cNvGraphicFramePr>
          <p:nvPr userDrawn="1"/>
        </p:nvGraphicFramePr>
        <p:xfrm>
          <a:off x="584126" y="1295700"/>
          <a:ext cx="10691332" cy="3996781"/>
        </p:xfrm>
        <a:graphic>
          <a:graphicData uri="http://schemas.openxmlformats.org/drawingml/2006/table">
            <a:tbl>
              <a:tblPr>
                <a:tableStyleId>{2D5ABB26-0587-4C30-8999-92F81FD0307C}</a:tableStyleId>
              </a:tblPr>
              <a:tblGrid>
                <a:gridCol w="699611">
                  <a:extLst>
                    <a:ext uri="{9D8B030D-6E8A-4147-A177-3AD203B41FA5}">
                      <a16:colId xmlns:a16="http://schemas.microsoft.com/office/drawing/2014/main" val="20000"/>
                    </a:ext>
                  </a:extLst>
                </a:gridCol>
                <a:gridCol w="9227590">
                  <a:extLst>
                    <a:ext uri="{9D8B030D-6E8A-4147-A177-3AD203B41FA5}">
                      <a16:colId xmlns:a16="http://schemas.microsoft.com/office/drawing/2014/main" val="20001"/>
                    </a:ext>
                  </a:extLst>
                </a:gridCol>
                <a:gridCol w="764132">
                  <a:extLst>
                    <a:ext uri="{9D8B030D-6E8A-4147-A177-3AD203B41FA5}">
                      <a16:colId xmlns:a16="http://schemas.microsoft.com/office/drawing/2014/main" val="20002"/>
                    </a:ext>
                  </a:extLst>
                </a:gridCol>
              </a:tblGrid>
              <a:tr h="526329">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Page</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0"/>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1.</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err="1">
                          <a:ln>
                            <a:noFill/>
                          </a:ln>
                          <a:effectLst/>
                        </a:rPr>
                        <a:t>Überschrift</a:t>
                      </a:r>
                      <a:r>
                        <a:rPr kumimoji="0" lang="en-US" sz="2400" u="none" strike="noStrike" cap="none" normalizeH="0" baseline="0">
                          <a:ln>
                            <a:noFill/>
                          </a:ln>
                          <a:effectLst/>
                        </a:rPr>
                        <a:t> </a:t>
                      </a:r>
                      <a:r>
                        <a:rPr kumimoji="0" lang="en-US" sz="2400" u="none" strike="noStrike" cap="none" normalizeH="0" baseline="0" err="1">
                          <a:ln>
                            <a:noFill/>
                          </a:ln>
                          <a:effectLst/>
                        </a:rPr>
                        <a:t>für</a:t>
                      </a:r>
                      <a:r>
                        <a:rPr kumimoji="0" lang="en-US" sz="2400" u="none" strike="noStrike" cap="none" normalizeH="0" baseline="0">
                          <a:ln>
                            <a:noFill/>
                          </a:ln>
                          <a:effectLst/>
                        </a:rPr>
                        <a:t> das </a:t>
                      </a:r>
                      <a:r>
                        <a:rPr kumimoji="0" lang="en-US" sz="2400" u="none" strike="noStrike" cap="none" normalizeH="0" baseline="0" err="1">
                          <a:ln>
                            <a:noFill/>
                          </a:ln>
                          <a:effectLst/>
                        </a:rPr>
                        <a:t>erste</a:t>
                      </a:r>
                      <a:r>
                        <a:rPr kumimoji="0" lang="en-US" sz="2400" u="none" strike="noStrike" cap="none" normalizeH="0" baseline="0">
                          <a:ln>
                            <a:noFill/>
                          </a:ln>
                          <a:effectLst/>
                        </a:rPr>
                        <a: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1"/>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solidFill>
                            <a:schemeClr val="tx1"/>
                          </a:solidFill>
                          <a:effectLst/>
                        </a:rPr>
                        <a:t>2.</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err="1">
                          <a:ln>
                            <a:noFill/>
                          </a:ln>
                          <a:effectLst/>
                        </a:rPr>
                        <a:t>Überschrift</a:t>
                      </a:r>
                      <a:r>
                        <a:rPr kumimoji="0" lang="en-US" sz="2400" u="none" strike="noStrike" cap="none" normalizeH="0" baseline="0">
                          <a:ln>
                            <a:noFill/>
                          </a:ln>
                          <a:effectLst/>
                        </a:rPr>
                        <a:t> </a:t>
                      </a:r>
                      <a:r>
                        <a:rPr kumimoji="0" lang="en-US" sz="2400" u="none" strike="noStrike" cap="none" normalizeH="0" baseline="0" err="1">
                          <a:ln>
                            <a:noFill/>
                          </a:ln>
                          <a:effectLst/>
                        </a:rPr>
                        <a:t>für</a:t>
                      </a:r>
                      <a:r>
                        <a:rPr kumimoji="0" lang="en-US" sz="2400" u="none" strike="noStrike" cap="none" normalizeH="0" baseline="0">
                          <a:ln>
                            <a:noFill/>
                          </a:ln>
                          <a:effectLst/>
                        </a:rPr>
                        <a:t> das </a:t>
                      </a:r>
                      <a:r>
                        <a:rPr kumimoji="0" lang="en-US" sz="2400" u="none" strike="noStrike" cap="none" normalizeH="0" baseline="0" err="1">
                          <a:ln>
                            <a:noFill/>
                          </a:ln>
                          <a:effectLst/>
                        </a:rPr>
                        <a:t>erste</a:t>
                      </a:r>
                      <a:r>
                        <a:rPr kumimoji="0" lang="en-US" sz="2400" u="none" strike="noStrike" cap="none" normalizeH="0" baseline="0">
                          <a:ln>
                            <a:noFill/>
                          </a:ln>
                          <a:effectLst/>
                        </a:rPr>
                        <a: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solidFill>
                            <a:schemeClr val="tx1"/>
                          </a:solidFill>
                          <a:effectLst/>
                        </a:rPr>
                        <a:t>12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2"/>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3.</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err="1">
                          <a:ln>
                            <a:noFill/>
                          </a:ln>
                          <a:effectLst/>
                        </a:rPr>
                        <a:t>Überschrift</a:t>
                      </a:r>
                      <a:r>
                        <a:rPr kumimoji="0" lang="en-US" sz="2400" u="none" strike="noStrike" cap="none" normalizeH="0" baseline="0">
                          <a:ln>
                            <a:noFill/>
                          </a:ln>
                          <a:effectLst/>
                        </a:rPr>
                        <a:t> </a:t>
                      </a:r>
                      <a:r>
                        <a:rPr kumimoji="0" lang="en-US" sz="2400" u="none" strike="noStrike" cap="none" normalizeH="0" baseline="0" err="1">
                          <a:ln>
                            <a:noFill/>
                          </a:ln>
                          <a:effectLst/>
                        </a:rPr>
                        <a:t>für</a:t>
                      </a:r>
                      <a:r>
                        <a:rPr kumimoji="0" lang="en-US" sz="2400" u="none" strike="noStrike" cap="none" normalizeH="0" baseline="0">
                          <a:ln>
                            <a:noFill/>
                          </a:ln>
                          <a:effectLst/>
                        </a:rPr>
                        <a:t> das </a:t>
                      </a:r>
                      <a:r>
                        <a:rPr kumimoji="0" lang="en-US" sz="2400" u="none" strike="noStrike" cap="none" normalizeH="0" baseline="0" err="1">
                          <a:ln>
                            <a:noFill/>
                          </a:ln>
                          <a:effectLst/>
                        </a:rPr>
                        <a:t>erste</a:t>
                      </a:r>
                      <a:r>
                        <a:rPr kumimoji="0" lang="en-US" sz="2400" u="none" strike="noStrike" cap="none" normalizeH="0" baseline="0">
                          <a:ln>
                            <a:noFill/>
                          </a:ln>
                          <a:effectLst/>
                        </a:rPr>
                        <a: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18</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3"/>
                  </a:ext>
                </a:extLst>
              </a:tr>
            </a:tbl>
          </a:graphicData>
        </a:graphic>
      </p:graphicFrame>
      <p:sp>
        <p:nvSpPr>
          <p:cNvPr id="10"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1"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2"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14830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6"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7"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8"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73390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Übergangsfolie 3">
    <p:spTree>
      <p:nvGrpSpPr>
        <p:cNvPr id="1" name=""/>
        <p:cNvGrpSpPr/>
        <p:nvPr/>
      </p:nvGrpSpPr>
      <p:grpSpPr>
        <a:xfrm>
          <a:off x="0" y="0"/>
          <a:ext cx="0" cy="0"/>
          <a:chOff x="0" y="0"/>
          <a:chExt cx="0" cy="0"/>
        </a:xfrm>
      </p:grpSpPr>
      <p:pic>
        <p:nvPicPr>
          <p:cNvPr id="13" name="Picture Placeholder 4">
            <a:extLst>
              <a:ext uri="{FF2B5EF4-FFF2-40B4-BE49-F238E27FC236}">
                <a16:creationId xmlns:a16="http://schemas.microsoft.com/office/drawing/2014/main" id="{069EC2B1-0D24-B042-A269-96BD2554D4B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14" name="Rectangle 13">
            <a:extLst>
              <a:ext uri="{FF2B5EF4-FFF2-40B4-BE49-F238E27FC236}">
                <a16:creationId xmlns:a16="http://schemas.microsoft.com/office/drawing/2014/main" id="{22F6FAF8-68EC-6948-BC59-5DA68C58EDE5}"/>
              </a:ext>
            </a:extLst>
          </p:cNvPr>
          <p:cNvSpPr/>
          <p:nvPr userDrawn="1"/>
        </p:nvSpPr>
        <p:spPr>
          <a:xfrm>
            <a:off x="795" y="0"/>
            <a:ext cx="12290399" cy="6961212"/>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0E749128-E7A5-754C-9BC0-9F0E2681CE13}"/>
              </a:ext>
            </a:extLst>
          </p:cNvPr>
          <p:cNvGrpSpPr/>
          <p:nvPr userDrawn="1"/>
        </p:nvGrpSpPr>
        <p:grpSpPr>
          <a:xfrm>
            <a:off x="2895640" y="1371917"/>
            <a:ext cx="6399133" cy="914612"/>
            <a:chOff x="5834743" y="2497098"/>
            <a:chExt cx="5114290" cy="1371600"/>
          </a:xfrm>
        </p:grpSpPr>
        <p:grpSp>
          <p:nvGrpSpPr>
            <p:cNvPr id="18" name="Group 17">
              <a:extLst>
                <a:ext uri="{FF2B5EF4-FFF2-40B4-BE49-F238E27FC236}">
                  <a16:creationId xmlns:a16="http://schemas.microsoft.com/office/drawing/2014/main" id="{E38E451F-F55F-7E4B-B0D4-E5CE35B47772}"/>
                </a:ext>
              </a:extLst>
            </p:cNvPr>
            <p:cNvGrpSpPr/>
            <p:nvPr/>
          </p:nvGrpSpPr>
          <p:grpSpPr>
            <a:xfrm>
              <a:off x="5834743" y="2497098"/>
              <a:ext cx="365306" cy="685800"/>
              <a:chOff x="6324600" y="4114799"/>
              <a:chExt cx="365306" cy="685800"/>
            </a:xfrm>
          </p:grpSpPr>
          <p:cxnSp>
            <p:nvCxnSpPr>
              <p:cNvPr id="22" name="Straight Connector 21">
                <a:extLst>
                  <a:ext uri="{FF2B5EF4-FFF2-40B4-BE49-F238E27FC236}">
                    <a16:creationId xmlns:a16="http://schemas.microsoft.com/office/drawing/2014/main" id="{5C07B1A0-0BA4-0047-8291-082986D30735}"/>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0F9613-CF8E-4546-A908-227FACD623E7}"/>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DF6CEA0-E044-8044-9DEF-0C72FD9AFEC3}"/>
                </a:ext>
              </a:extLst>
            </p:cNvPr>
            <p:cNvGrpSpPr/>
            <p:nvPr/>
          </p:nvGrpSpPr>
          <p:grpSpPr>
            <a:xfrm rot="10800000">
              <a:off x="10583726" y="3182898"/>
              <a:ext cx="365307" cy="685800"/>
              <a:chOff x="7692754" y="4114799"/>
              <a:chExt cx="365307" cy="685800"/>
            </a:xfrm>
          </p:grpSpPr>
          <p:cxnSp>
            <p:nvCxnSpPr>
              <p:cNvPr id="20" name="Straight Connector 19">
                <a:extLst>
                  <a:ext uri="{FF2B5EF4-FFF2-40B4-BE49-F238E27FC236}">
                    <a16:creationId xmlns:a16="http://schemas.microsoft.com/office/drawing/2014/main" id="{A65F28A5-79B7-1B49-83D6-D3C1FE1A46EF}"/>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000B14-470F-AE4F-8747-ED07F402E210}"/>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DC3CF265-6A52-2546-9F7F-A2BF1CF5F2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en-US"/>
          </a:p>
        </p:txBody>
      </p:sp>
      <p:sp>
        <p:nvSpPr>
          <p:cNvPr id="25" name="Text Placeholder 4">
            <a:extLst>
              <a:ext uri="{FF2B5EF4-FFF2-40B4-BE49-F238E27FC236}">
                <a16:creationId xmlns:a16="http://schemas.microsoft.com/office/drawing/2014/main" id="{0F4E3273-FE8C-1342-96BC-707BF146B98C}"/>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105466932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19" name="Rechteck 18"/>
          <p:cNvSpPr/>
          <p:nvPr userDrawn="1"/>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20" name="Rechteck 19"/>
          <p:cNvSpPr/>
          <p:nvPr userDrawn="1"/>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527" y="1195138"/>
            <a:ext cx="1944748" cy="711778"/>
          </a:xfrm>
          <a:prstGeom prst="rect">
            <a:avLst/>
          </a:prstGeom>
        </p:spPr>
      </p:pic>
      <p:sp>
        <p:nvSpPr>
          <p:cNvPr id="3" name="Untertitel 2"/>
          <p:cNvSpPr>
            <a:spLocks noGrp="1"/>
          </p:cNvSpPr>
          <p:nvPr userDrawn="1">
            <p:ph type="subTitle" idx="1"/>
          </p:nvPr>
        </p:nvSpPr>
        <p:spPr bwMode="gray">
          <a:xfrm>
            <a:off x="1247745" y="3307315"/>
            <a:ext cx="10120342" cy="2299646"/>
          </a:xfrm>
        </p:spPr>
        <p:txBody>
          <a:bodyPr anchor="ctr"/>
          <a:lstStyle>
            <a:lvl1pPr marL="0" indent="0" algn="l">
              <a:lnSpc>
                <a:spcPct val="90000"/>
              </a:lnSpc>
              <a:spcAft>
                <a:spcPts val="1500"/>
              </a:spcAft>
              <a:buNone/>
              <a:defRPr sz="5000"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Formatvorlage des Untertitelmasters durch Klicken bearbeiten</a:t>
            </a:r>
          </a:p>
        </p:txBody>
      </p:sp>
      <p:grpSp>
        <p:nvGrpSpPr>
          <p:cNvPr id="8" name="Gruppieren 7"/>
          <p:cNvGrpSpPr/>
          <p:nvPr userDrawn="1"/>
        </p:nvGrpSpPr>
        <p:grpSpPr bwMode="gray">
          <a:xfrm>
            <a:off x="-3089741" y="0"/>
            <a:ext cx="2694276" cy="2908553"/>
            <a:chOff x="144032" y="2273047"/>
            <a:chExt cx="2694276" cy="2908553"/>
          </a:xfrm>
        </p:grpSpPr>
        <p:sp>
          <p:nvSpPr>
            <p:cNvPr id="9" name="Rechteck 8"/>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Folie zurücksetzen:</a:t>
              </a:r>
            </a:p>
            <a:p>
              <a:pPr algn="l"/>
              <a:endParaRPr lang="de-DE" sz="1200" b="1"/>
            </a:p>
            <a:p>
              <a:pPr marL="0" indent="0" algn="l">
                <a:buClr>
                  <a:schemeClr val="bg1"/>
                </a:buClr>
                <a:buFont typeface="+mj-lt"/>
                <a:buNone/>
              </a:pPr>
              <a:r>
                <a:rPr lang="de-DE" sz="1000" b="0"/>
                <a:t>Falls sich auf einer durch ein Folienlayout definierten Folie Platzhalter verschieben oder ungewünschte Veränderungen in der Schriftgestaltung auftreten, klicke mit der rechten</a:t>
              </a:r>
              <a:r>
                <a:rPr lang="de-DE" sz="1000" b="0" baseline="0"/>
                <a:t> Maustaste</a:t>
              </a:r>
              <a:r>
                <a:rPr lang="de-DE" sz="1000" b="0"/>
                <a:t> auf eine leere Stelle und wähle „Folie zurücksetzen“.</a:t>
              </a:r>
            </a:p>
          </p:txBody>
        </p:sp>
        <p:grpSp>
          <p:nvGrpSpPr>
            <p:cNvPr id="10" name="Gruppieren 9"/>
            <p:cNvGrpSpPr/>
            <p:nvPr userDrawn="1"/>
          </p:nvGrpSpPr>
          <p:grpSpPr bwMode="gray">
            <a:xfrm>
              <a:off x="249302" y="3804582"/>
              <a:ext cx="1071267" cy="1242399"/>
              <a:chOff x="10536859" y="4101571"/>
              <a:chExt cx="1071267" cy="1242399"/>
            </a:xfrm>
          </p:grpSpPr>
          <p:pic>
            <p:nvPicPr>
              <p:cNvPr id="11"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userDrawn="1"/>
        </p:nvCxnSpPr>
        <p:spPr bwMode="gray">
          <a:xfrm flipV="1">
            <a:off x="428625"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294681"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a:solidFill>
                  <a:schemeClr val="accent1"/>
                </a:solidFill>
              </a:rPr>
              <a:t>15,74</a:t>
            </a:r>
          </a:p>
        </p:txBody>
      </p:sp>
      <p:cxnSp>
        <p:nvCxnSpPr>
          <p:cNvPr id="15" name="Gerade Verbindung 19"/>
          <p:cNvCxnSpPr/>
          <p:nvPr userDrawn="1"/>
        </p:nvCxnSpPr>
        <p:spPr bwMode="gray">
          <a:xfrm flipV="1">
            <a:off x="11757819"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623875"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a:solidFill>
                  <a:schemeClr val="accent1"/>
                </a:solidFill>
              </a:rPr>
              <a:t>15,74</a:t>
            </a:r>
          </a:p>
        </p:txBody>
      </p:sp>
      <p:cxnSp>
        <p:nvCxnSpPr>
          <p:cNvPr id="17" name="Gerade Verbindung 19"/>
          <p:cNvCxnSpPr/>
          <p:nvPr userDrawn="1"/>
        </p:nvCxnSpPr>
        <p:spPr bwMode="gray">
          <a:xfrm rot="5400000" flipV="1">
            <a:off x="12236452" y="139433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3964" y="1376338"/>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5,55</a:t>
            </a:r>
          </a:p>
        </p:txBody>
      </p:sp>
      <p:cxnSp>
        <p:nvCxnSpPr>
          <p:cNvPr id="23" name="Gerade Verbindung 19"/>
          <p:cNvCxnSpPr/>
          <p:nvPr userDrawn="1"/>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7,83</a:t>
            </a:r>
          </a:p>
        </p:txBody>
      </p:sp>
    </p:spTree>
    <p:extLst>
      <p:ext uri="{BB962C8B-B14F-4D97-AF65-F5344CB8AC3E}">
        <p14:creationId xmlns:p14="http://schemas.microsoft.com/office/powerpoint/2010/main" val="1324107192"/>
      </p:ext>
    </p:extLst>
  </p:cSld>
  <p:clrMapOvr>
    <a:masterClrMapping/>
  </p:clrMapOvr>
  <p:transition advClick="0" advTm="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ransition Foli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0474A-B9A0-6C46-AE02-23BD1BEBA3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9334" y="4344407"/>
            <a:ext cx="5942052" cy="2515182"/>
          </a:xfrm>
          <a:prstGeom prst="rect">
            <a:avLst/>
          </a:prstGeom>
        </p:spPr>
      </p:pic>
      <p:grpSp>
        <p:nvGrpSpPr>
          <p:cNvPr id="14" name="Group 13">
            <a:extLst>
              <a:ext uri="{FF2B5EF4-FFF2-40B4-BE49-F238E27FC236}">
                <a16:creationId xmlns:a16="http://schemas.microsoft.com/office/drawing/2014/main" id="{E6672EA4-BC6B-0847-9A5C-EB23DAEAE98F}"/>
              </a:ext>
            </a:extLst>
          </p:cNvPr>
          <p:cNvGrpSpPr/>
          <p:nvPr userDrawn="1"/>
        </p:nvGrpSpPr>
        <p:grpSpPr>
          <a:xfrm>
            <a:off x="2895640" y="1371917"/>
            <a:ext cx="6399133" cy="914612"/>
            <a:chOff x="5834743" y="2497098"/>
            <a:chExt cx="5114290" cy="1371600"/>
          </a:xfrm>
        </p:grpSpPr>
        <p:grpSp>
          <p:nvGrpSpPr>
            <p:cNvPr id="15" name="Group 14">
              <a:extLst>
                <a:ext uri="{FF2B5EF4-FFF2-40B4-BE49-F238E27FC236}">
                  <a16:creationId xmlns:a16="http://schemas.microsoft.com/office/drawing/2014/main" id="{5604AB6E-603B-F74F-ACCA-290417182742}"/>
                </a:ext>
              </a:extLst>
            </p:cNvPr>
            <p:cNvGrpSpPr/>
            <p:nvPr/>
          </p:nvGrpSpPr>
          <p:grpSpPr>
            <a:xfrm>
              <a:off x="5834743" y="2497098"/>
              <a:ext cx="365306" cy="685800"/>
              <a:chOff x="6324600" y="4114799"/>
              <a:chExt cx="365306" cy="685800"/>
            </a:xfrm>
          </p:grpSpPr>
          <p:cxnSp>
            <p:nvCxnSpPr>
              <p:cNvPr id="19" name="Straight Connector 18">
                <a:extLst>
                  <a:ext uri="{FF2B5EF4-FFF2-40B4-BE49-F238E27FC236}">
                    <a16:creationId xmlns:a16="http://schemas.microsoft.com/office/drawing/2014/main" id="{2C60D5DA-529F-4E4E-8265-506C620B1C04}"/>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51D8D6-1C91-4544-BD56-B1FC18C6770F}"/>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A0AF084-5C69-394D-B165-4FD9E6DF706D}"/>
                </a:ext>
              </a:extLst>
            </p:cNvPr>
            <p:cNvGrpSpPr/>
            <p:nvPr/>
          </p:nvGrpSpPr>
          <p:grpSpPr>
            <a:xfrm rot="10800000">
              <a:off x="10583726" y="3182898"/>
              <a:ext cx="365307" cy="685800"/>
              <a:chOff x="7692754" y="4114799"/>
              <a:chExt cx="365307" cy="685800"/>
            </a:xfrm>
          </p:grpSpPr>
          <p:cxnSp>
            <p:nvCxnSpPr>
              <p:cNvPr id="17" name="Straight Connector 16">
                <a:extLst>
                  <a:ext uri="{FF2B5EF4-FFF2-40B4-BE49-F238E27FC236}">
                    <a16:creationId xmlns:a16="http://schemas.microsoft.com/office/drawing/2014/main" id="{1107CF8C-2994-7E49-9D41-3A66AB79E429}"/>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EA52515-DDEC-8047-B464-4689D8ACC343}"/>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1" name="Text Placeholder 14">
            <a:extLst>
              <a:ext uri="{FF2B5EF4-FFF2-40B4-BE49-F238E27FC236}">
                <a16:creationId xmlns:a16="http://schemas.microsoft.com/office/drawing/2014/main" id="{BF0D3C91-EAB4-B040-9325-6D66621D32ED}"/>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22" name="Text Placeholder 4">
            <a:extLst>
              <a:ext uri="{FF2B5EF4-FFF2-40B4-BE49-F238E27FC236}">
                <a16:creationId xmlns:a16="http://schemas.microsoft.com/office/drawing/2014/main" id="{ECF45E9C-09B2-0F46-A319-FE06AF560E54}"/>
              </a:ext>
            </a:extLst>
          </p:cNvPr>
          <p:cNvSpPr>
            <a:spLocks noGrp="1"/>
          </p:cNvSpPr>
          <p:nvPr>
            <p:ph type="body" sz="quarter" idx="12" hasCustomPrompt="1"/>
          </p:nvPr>
        </p:nvSpPr>
        <p:spPr>
          <a:xfrm>
            <a:off x="2895640" y="2667618"/>
            <a:ext cx="6399133" cy="2972488"/>
          </a:xfrm>
        </p:spPr>
        <p:txBody>
          <a:bodyPr/>
          <a:lstStyle>
            <a:lvl1pPr marL="0" indent="0" algn="ctr">
              <a:buNone/>
              <a:defRPr>
                <a:solidFill>
                  <a:schemeClr val="tx1"/>
                </a:solidFill>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a:t>
            </a:r>
          </a:p>
          <a:p>
            <a:pPr lvl="0"/>
            <a:endParaRPr lang="en-US"/>
          </a:p>
        </p:txBody>
      </p:sp>
    </p:spTree>
    <p:extLst>
      <p:ext uri="{BB962C8B-B14F-4D97-AF65-F5344CB8AC3E}">
        <p14:creationId xmlns:p14="http://schemas.microsoft.com/office/powerpoint/2010/main" val="66698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ition Folie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9A8E5-57C3-394D-A626-06A648E599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0434" r="-54842"/>
          <a:stretch/>
        </p:blipFill>
        <p:spPr>
          <a:xfrm>
            <a:off x="0" y="0"/>
            <a:ext cx="12190413" cy="6859588"/>
          </a:xfrm>
          <a:prstGeom prst="rect">
            <a:avLst/>
          </a:prstGeom>
        </p:spPr>
      </p:pic>
      <p:grpSp>
        <p:nvGrpSpPr>
          <p:cNvPr id="7" name="Group 6">
            <a:extLst>
              <a:ext uri="{FF2B5EF4-FFF2-40B4-BE49-F238E27FC236}">
                <a16:creationId xmlns:a16="http://schemas.microsoft.com/office/drawing/2014/main" id="{E3AD2963-ACB7-6945-8082-47D9F2745445}"/>
              </a:ext>
            </a:extLst>
          </p:cNvPr>
          <p:cNvGrpSpPr/>
          <p:nvPr userDrawn="1"/>
        </p:nvGrpSpPr>
        <p:grpSpPr>
          <a:xfrm>
            <a:off x="1594230" y="2431523"/>
            <a:ext cx="457081" cy="457306"/>
            <a:chOff x="6324600" y="4114799"/>
            <a:chExt cx="685800" cy="685800"/>
          </a:xfrm>
        </p:grpSpPr>
        <p:cxnSp>
          <p:nvCxnSpPr>
            <p:cNvPr id="8" name="Straight Connector 7">
              <a:extLst>
                <a:ext uri="{FF2B5EF4-FFF2-40B4-BE49-F238E27FC236}">
                  <a16:creationId xmlns:a16="http://schemas.microsoft.com/office/drawing/2014/main" id="{F2C368BD-F493-BE4F-B4C6-DDF599FD6A09}"/>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4D3EBA-7E02-AC40-80A7-CEAB83DD4EBF}"/>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A7325742-3179-6F4D-BEAA-1CC708847D64}"/>
              </a:ext>
            </a:extLst>
          </p:cNvPr>
          <p:cNvGrpSpPr/>
          <p:nvPr userDrawn="1"/>
        </p:nvGrpSpPr>
        <p:grpSpPr>
          <a:xfrm rot="10800000">
            <a:off x="10139104" y="3970760"/>
            <a:ext cx="457081" cy="457306"/>
            <a:chOff x="6324600" y="4114799"/>
            <a:chExt cx="685800" cy="685800"/>
          </a:xfrm>
        </p:grpSpPr>
        <p:cxnSp>
          <p:nvCxnSpPr>
            <p:cNvPr id="11" name="Straight Connector 10">
              <a:extLst>
                <a:ext uri="{FF2B5EF4-FFF2-40B4-BE49-F238E27FC236}">
                  <a16:creationId xmlns:a16="http://schemas.microsoft.com/office/drawing/2014/main" id="{1FE28308-3F6F-9A4C-B864-560CCD7D2B1C}"/>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8B90EF6-0DB5-834E-BE04-B2217F42333C}"/>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 Placeholder 4">
            <a:extLst>
              <a:ext uri="{FF2B5EF4-FFF2-40B4-BE49-F238E27FC236}">
                <a16:creationId xmlns:a16="http://schemas.microsoft.com/office/drawing/2014/main" id="{A266DED5-47B9-F446-862A-20D8D631AEFE}"/>
              </a:ext>
            </a:extLst>
          </p:cNvPr>
          <p:cNvSpPr>
            <a:spLocks noGrp="1"/>
          </p:cNvSpPr>
          <p:nvPr>
            <p:ph type="body" sz="quarter" idx="12" hasCustomPrompt="1"/>
          </p:nvPr>
        </p:nvSpPr>
        <p:spPr>
          <a:xfrm>
            <a:off x="1752938" y="2515183"/>
            <a:ext cx="8760718" cy="1829223"/>
          </a:xfrm>
        </p:spPr>
        <p:txBody>
          <a:bodyPr/>
          <a:lstStyle>
            <a:lvl1pPr marL="0" indent="0" algn="ctr">
              <a:buNone/>
              <a:defRPr>
                <a:solidFill>
                  <a:schemeClr val="tx1"/>
                </a:solidFill>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3114035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bluss/Kontakt Folie hel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8B9E26-7F3C-2945-A96F-6C9F4D20A03A}"/>
              </a:ext>
            </a:extLst>
          </p:cNvPr>
          <p:cNvSpPr txBox="1">
            <a:spLocks noChangeArrowheads="1"/>
          </p:cNvSpPr>
          <p:nvPr userDrawn="1"/>
        </p:nvSpPr>
        <p:spPr>
          <a:xfrm>
            <a:off x="550720" y="914612"/>
            <a:ext cx="11087387" cy="9971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de-DE" sz="4399" b="1" noProof="0">
                <a:solidFill>
                  <a:schemeClr val="accent1"/>
                </a:solidFill>
              </a:rPr>
              <a:t>Interessiert? </a:t>
            </a:r>
            <a:r>
              <a:rPr lang="de-DE" sz="4399" noProof="0">
                <a:solidFill>
                  <a:schemeClr val="tx1"/>
                </a:solidFill>
              </a:rPr>
              <a:t>Nehmen Sie Kontakt auf!</a:t>
            </a:r>
          </a:p>
          <a:p>
            <a:pPr>
              <a:defRPr/>
            </a:pPr>
            <a:endParaRPr lang="de-DE" sz="4399" noProof="0">
              <a:solidFill>
                <a:schemeClr val="tx1"/>
              </a:solidFill>
            </a:endParaRPr>
          </a:p>
          <a:p>
            <a:pPr>
              <a:defRPr/>
            </a:pPr>
            <a:endParaRPr lang="de-DE" sz="4399" noProof="0">
              <a:solidFill>
                <a:schemeClr val="tx1"/>
              </a:solidFill>
            </a:endParaRPr>
          </a:p>
        </p:txBody>
      </p:sp>
      <p:sp>
        <p:nvSpPr>
          <p:cNvPr id="7" name="Text Placeholder 6">
            <a:extLst>
              <a:ext uri="{FF2B5EF4-FFF2-40B4-BE49-F238E27FC236}">
                <a16:creationId xmlns:a16="http://schemas.microsoft.com/office/drawing/2014/main" id="{99A12DE7-EFB8-D64B-9244-0F9688EC6834}"/>
              </a:ext>
            </a:extLst>
          </p:cNvPr>
          <p:cNvSpPr>
            <a:spLocks noGrp="1"/>
          </p:cNvSpPr>
          <p:nvPr>
            <p:ph type="body" sz="quarter" idx="10" hasCustomPrompt="1"/>
          </p:nvPr>
        </p:nvSpPr>
        <p:spPr>
          <a:xfrm>
            <a:off x="576907" y="2743835"/>
            <a:ext cx="4494629" cy="3582229"/>
          </a:xfrm>
        </p:spPr>
        <p:txBody>
          <a:bodyPr/>
          <a:lstStyle>
            <a:lvl1pPr marL="0" indent="0">
              <a:buNone/>
              <a:defRPr>
                <a:latin typeface="+mj-lt"/>
              </a:defRPr>
            </a:lvl1pPr>
            <a:lvl2pPr marL="457063" indent="0">
              <a:buNone/>
              <a:defRPr>
                <a:latin typeface="+mj-lt"/>
              </a:defRPr>
            </a:lvl2pPr>
            <a:lvl3pPr marL="0" indent="0">
              <a:buNone/>
              <a:defRPr>
                <a:solidFill>
                  <a:schemeClr val="tx1"/>
                </a:solidFill>
                <a:latin typeface="+mj-lt"/>
              </a:defRPr>
            </a:lvl3pPr>
            <a:lvl4pPr marL="0" indent="0">
              <a:buNone/>
              <a:defRPr>
                <a:solidFill>
                  <a:schemeClr val="tx1"/>
                </a:solidFill>
                <a:latin typeface="+mj-lt"/>
              </a:defRPr>
            </a:lvl4pPr>
            <a:lvl5pPr marL="0" indent="0">
              <a:buNone/>
              <a:defRPr>
                <a:latin typeface="+mj-lt"/>
              </a:defRPr>
            </a:lvl5pPr>
          </a:lstStyle>
          <a:p>
            <a:pPr lvl="2"/>
            <a:r>
              <a:rPr lang="en-US"/>
              <a:t>Name</a:t>
            </a:r>
          </a:p>
          <a:p>
            <a:pPr lvl="2"/>
            <a:endParaRPr lang="en-US"/>
          </a:p>
          <a:p>
            <a:pPr lvl="3"/>
            <a:r>
              <a:rPr lang="en-US" err="1"/>
              <a:t>Adresse</a:t>
            </a:r>
            <a:endParaRPr lang="en-US"/>
          </a:p>
        </p:txBody>
      </p:sp>
      <p:pic>
        <p:nvPicPr>
          <p:cNvPr id="4" name="Picture 3">
            <a:extLst>
              <a:ext uri="{FF2B5EF4-FFF2-40B4-BE49-F238E27FC236}">
                <a16:creationId xmlns:a16="http://schemas.microsoft.com/office/drawing/2014/main" id="{AA3583F8-F3A1-4F49-8918-ECC00C2075E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61295" y="5208206"/>
            <a:ext cx="1117309" cy="1117859"/>
          </a:xfrm>
          <a:prstGeom prst="rect">
            <a:avLst/>
          </a:prstGeom>
        </p:spPr>
      </p:pic>
    </p:spTree>
    <p:extLst>
      <p:ext uri="{BB962C8B-B14F-4D97-AF65-F5344CB8AC3E}">
        <p14:creationId xmlns:p14="http://schemas.microsoft.com/office/powerpoint/2010/main" val="371078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27" name="Hintergrun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8" y="787"/>
            <a:ext cx="12188977" cy="6858014"/>
          </a:xfrm>
          <a:prstGeom prst="rect">
            <a:avLst/>
          </a:prstGeom>
        </p:spPr>
      </p:pic>
      <p:sp>
        <p:nvSpPr>
          <p:cNvPr id="2" name="Fußzeilenplatzhalter 1"/>
          <p:cNvSpPr>
            <a:spLocks noGrp="1"/>
          </p:cNvSpPr>
          <p:nvPr>
            <p:ph type="ftr" sz="quarter" idx="10"/>
          </p:nvPr>
        </p:nvSpPr>
        <p:spPr/>
        <p:txBody>
          <a:bodyPr/>
          <a:lstStyle/>
          <a:p>
            <a:r>
              <a:rPr lang="de-DE"/>
              <a:t>Schwarz Group // Corporate Presentation //</a:t>
            </a:r>
          </a:p>
        </p:txBody>
      </p:sp>
      <p:sp>
        <p:nvSpPr>
          <p:cNvPr id="10" name="Foliennummernplatzhalter 11"/>
          <p:cNvSpPr>
            <a:spLocks noGrp="1"/>
          </p:cNvSpPr>
          <p:nvPr>
            <p:ph type="sldNum" sz="quarter" idx="12"/>
          </p:nvPr>
        </p:nvSpPr>
        <p:spPr>
          <a:xfrm>
            <a:off x="11394280" y="6427788"/>
            <a:ext cx="362744" cy="256383"/>
          </a:xfrm>
        </p:spPr>
        <p:txBody>
          <a:bodyPr/>
          <a:lstStyle/>
          <a:p>
            <a:fld id="{0C7C1E0B-BD27-42F8-BC6B-2F0636970842}" type="slidenum">
              <a:rPr lang="de-DE" smtClean="0"/>
              <a:pPr/>
              <a:t>‹#›</a:t>
            </a:fld>
            <a:endParaRPr lang="de-DE"/>
          </a:p>
        </p:txBody>
      </p:sp>
    </p:spTree>
    <p:extLst>
      <p:ext uri="{BB962C8B-B14F-4D97-AF65-F5344CB8AC3E}">
        <p14:creationId xmlns:p14="http://schemas.microsoft.com/office/powerpoint/2010/main" val="2131181627"/>
      </p:ext>
    </p:extLst>
  </p:cSld>
  <p:clrMapOvr>
    <a:masterClrMapping/>
  </p:clrMapOvr>
  <p:transition>
    <p:fade/>
  </p:transition>
  <p:extLst>
    <p:ext uri="{DCECCB84-F9BA-43D5-87BE-67443E8EF086}">
      <p15:sldGuideLst xmlns:p15="http://schemas.microsoft.com/office/powerpoint/2012/main">
        <p15:guide id="1" pos="543">
          <p15:clr>
            <a:srgbClr val="FBAE40"/>
          </p15:clr>
        </p15:guide>
        <p15:guide id="2" pos="669">
          <p15:clr>
            <a:srgbClr val="FBAE40"/>
          </p15:clr>
        </p15:guide>
        <p15:guide id="3" orient="horz" pos="377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Slide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EA4169-AAED-984C-A173-6E4009B858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1" y="0"/>
            <a:ext cx="12189972" cy="6859588"/>
          </a:xfrm>
          <a:prstGeom prst="rect">
            <a:avLst/>
          </a:prstGeom>
        </p:spPr>
      </p:pic>
      <p:pic>
        <p:nvPicPr>
          <p:cNvPr id="15" name="Picture 14">
            <a:extLst>
              <a:ext uri="{FF2B5EF4-FFF2-40B4-BE49-F238E27FC236}">
                <a16:creationId xmlns:a16="http://schemas.microsoft.com/office/drawing/2014/main" id="{83250CC3-9E5F-6147-8D7D-8BA86A7BC91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8377" y="381088"/>
            <a:ext cx="914162" cy="914612"/>
          </a:xfrm>
          <a:prstGeom prst="rect">
            <a:avLst/>
          </a:prstGeom>
        </p:spPr>
      </p:pic>
      <p:cxnSp>
        <p:nvCxnSpPr>
          <p:cNvPr id="14" name="Straight Connector 13">
            <a:extLst>
              <a:ext uri="{FF2B5EF4-FFF2-40B4-BE49-F238E27FC236}">
                <a16:creationId xmlns:a16="http://schemas.microsoft.com/office/drawing/2014/main" id="{1A59C648-DDF7-1C44-B00E-6775F38596A5}"/>
              </a:ext>
            </a:extLst>
          </p:cNvPr>
          <p:cNvCxnSpPr/>
          <p:nvPr userDrawn="1"/>
        </p:nvCxnSpPr>
        <p:spPr>
          <a:xfrm>
            <a:off x="4215301" y="2999679"/>
            <a:ext cx="0" cy="100619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7">
            <a:extLst>
              <a:ext uri="{FF2B5EF4-FFF2-40B4-BE49-F238E27FC236}">
                <a16:creationId xmlns:a16="http://schemas.microsoft.com/office/drawing/2014/main" id="{27B54B81-6995-D64E-82D8-813FA459B943}"/>
              </a:ext>
            </a:extLst>
          </p:cNvPr>
          <p:cNvSpPr>
            <a:spLocks noGrp="1"/>
          </p:cNvSpPr>
          <p:nvPr>
            <p:ph type="body" sz="quarter" idx="10" hasCustomPrompt="1"/>
          </p:nvPr>
        </p:nvSpPr>
        <p:spPr>
          <a:xfrm>
            <a:off x="4418448" y="2962549"/>
            <a:ext cx="6703060" cy="685959"/>
          </a:xfrm>
          <a:prstGeom prst="rect">
            <a:avLst/>
          </a:prstGeom>
        </p:spPr>
        <p:txBody>
          <a:bodyPr/>
          <a:lstStyle>
            <a:lvl1pPr marL="0" indent="0">
              <a:buNone/>
              <a:defRPr sz="4399">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Click to add headline</a:t>
            </a:r>
          </a:p>
        </p:txBody>
      </p:sp>
      <p:sp>
        <p:nvSpPr>
          <p:cNvPr id="17" name="Text Placeholder 10">
            <a:extLst>
              <a:ext uri="{FF2B5EF4-FFF2-40B4-BE49-F238E27FC236}">
                <a16:creationId xmlns:a16="http://schemas.microsoft.com/office/drawing/2014/main" id="{422690FB-4AE4-804E-9B4A-80F66E091880}"/>
              </a:ext>
            </a:extLst>
          </p:cNvPr>
          <p:cNvSpPr>
            <a:spLocks noGrp="1"/>
          </p:cNvSpPr>
          <p:nvPr>
            <p:ph type="body" sz="quarter" idx="11" hasCustomPrompt="1"/>
          </p:nvPr>
        </p:nvSpPr>
        <p:spPr>
          <a:xfrm>
            <a:off x="4419243" y="3648920"/>
            <a:ext cx="6627674" cy="357271"/>
          </a:xfrm>
          <a:prstGeom prst="rect">
            <a:avLst/>
          </a:prstGeom>
        </p:spPr>
        <p:txBody>
          <a:bodyPr/>
          <a:lstStyle>
            <a:lvl1pPr marL="0" indent="0">
              <a:buNone/>
              <a:defRPr>
                <a:solidFill>
                  <a:schemeClr val="bg2"/>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Click to add subline</a:t>
            </a:r>
          </a:p>
        </p:txBody>
      </p:sp>
      <p:sp>
        <p:nvSpPr>
          <p:cNvPr id="18" name="Text Placeholder 2">
            <a:extLst>
              <a:ext uri="{FF2B5EF4-FFF2-40B4-BE49-F238E27FC236}">
                <a16:creationId xmlns:a16="http://schemas.microsoft.com/office/drawing/2014/main" id="{2D2C33AD-59E2-9548-BB22-D4136013FA72}"/>
              </a:ext>
            </a:extLst>
          </p:cNvPr>
          <p:cNvSpPr>
            <a:spLocks noGrp="1"/>
          </p:cNvSpPr>
          <p:nvPr>
            <p:ph type="body" sz="quarter" idx="12" hasCustomPrompt="1"/>
          </p:nvPr>
        </p:nvSpPr>
        <p:spPr>
          <a:xfrm>
            <a:off x="4418448" y="4344406"/>
            <a:ext cx="4343857" cy="210785"/>
          </a:xfrm>
          <a:prstGeom prst="rect">
            <a:avLst/>
          </a:prstGeom>
        </p:spPr>
        <p:txBody>
          <a:bodyPr/>
          <a:lstStyle>
            <a:lvl1pPr marL="0" indent="0">
              <a:buNone/>
              <a:defRPr sz="1200">
                <a:solidFill>
                  <a:schemeClr val="bg2"/>
                </a:solidFill>
              </a:defRPr>
            </a:lvl1pPr>
          </a:lstStyle>
          <a:p>
            <a:pPr lvl="0"/>
            <a:r>
              <a:rPr lang="en-US"/>
              <a:t>Click to add name and date</a:t>
            </a:r>
            <a:endParaRPr lang="de-DE"/>
          </a:p>
        </p:txBody>
      </p:sp>
    </p:spTree>
    <p:extLst>
      <p:ext uri="{BB962C8B-B14F-4D97-AF65-F5344CB8AC3E}">
        <p14:creationId xmlns:p14="http://schemas.microsoft.com/office/powerpoint/2010/main" val="282672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nhalt Folie Einleitung 1">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6A2F8F88-B45D-A940-A8AE-C7E46B0A5756}"/>
              </a:ext>
            </a:extLst>
          </p:cNvPr>
          <p:cNvSpPr>
            <a:spLocks noGrp="1"/>
          </p:cNvSpPr>
          <p:nvPr>
            <p:ph type="pic" sz="quarter" idx="10"/>
          </p:nvPr>
        </p:nvSpPr>
        <p:spPr>
          <a:xfrm>
            <a:off x="0" y="0"/>
            <a:ext cx="7913612" cy="6859588"/>
          </a:xfrm>
          <a:prstGeom prst="rect">
            <a:avLst/>
          </a:prstGeom>
          <a:solidFill>
            <a:schemeClr val="accent4"/>
          </a:solidFill>
        </p:spPr>
        <p:txBody>
          <a:bodyPr/>
          <a:lstStyle>
            <a:lvl1pPr marL="0" indent="0">
              <a:buNone/>
              <a:defRPr/>
            </a:lvl1pPr>
          </a:lstStyle>
          <a:p>
            <a:endParaRPr lang="de-DE"/>
          </a:p>
        </p:txBody>
      </p:sp>
      <p:sp>
        <p:nvSpPr>
          <p:cNvPr id="5" name="Rectangle 4">
            <a:extLst>
              <a:ext uri="{FF2B5EF4-FFF2-40B4-BE49-F238E27FC236}">
                <a16:creationId xmlns:a16="http://schemas.microsoft.com/office/drawing/2014/main" id="{A83804B7-1458-F142-9784-389FA4C4E46C}"/>
              </a:ext>
            </a:extLst>
          </p:cNvPr>
          <p:cNvSpPr/>
          <p:nvPr/>
        </p:nvSpPr>
        <p:spPr>
          <a:xfrm>
            <a:off x="7923768" y="0"/>
            <a:ext cx="4266645" cy="6859588"/>
          </a:xfrm>
          <a:prstGeom prst="rect">
            <a:avLst/>
          </a:prstGeom>
          <a:solidFill>
            <a:schemeClr val="accent1">
              <a:alpha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a:solidFill>
                <a:schemeClr val="tx1"/>
              </a:solidFill>
            </a:endParaRPr>
          </a:p>
        </p:txBody>
      </p:sp>
      <p:grpSp>
        <p:nvGrpSpPr>
          <p:cNvPr id="17" name="Group 16">
            <a:extLst>
              <a:ext uri="{FF2B5EF4-FFF2-40B4-BE49-F238E27FC236}">
                <a16:creationId xmlns:a16="http://schemas.microsoft.com/office/drawing/2014/main" id="{AB6951F7-B78F-1B49-834C-11B51425A09C}"/>
              </a:ext>
            </a:extLst>
          </p:cNvPr>
          <p:cNvGrpSpPr/>
          <p:nvPr userDrawn="1"/>
        </p:nvGrpSpPr>
        <p:grpSpPr>
          <a:xfrm>
            <a:off x="8425778" y="1194076"/>
            <a:ext cx="3409084" cy="914612"/>
            <a:chOff x="5834743" y="2497098"/>
            <a:chExt cx="5114290" cy="1371600"/>
          </a:xfrm>
        </p:grpSpPr>
        <p:grpSp>
          <p:nvGrpSpPr>
            <p:cNvPr id="18" name="Group 17">
              <a:extLst>
                <a:ext uri="{FF2B5EF4-FFF2-40B4-BE49-F238E27FC236}">
                  <a16:creationId xmlns:a16="http://schemas.microsoft.com/office/drawing/2014/main" id="{ED1846AD-E918-5A48-BD9E-57E3D91B4DEA}"/>
                </a:ext>
              </a:extLst>
            </p:cNvPr>
            <p:cNvGrpSpPr/>
            <p:nvPr/>
          </p:nvGrpSpPr>
          <p:grpSpPr>
            <a:xfrm>
              <a:off x="5834743" y="2497098"/>
              <a:ext cx="685800" cy="685800"/>
              <a:chOff x="6324600" y="4114799"/>
              <a:chExt cx="685800" cy="685800"/>
            </a:xfrm>
          </p:grpSpPr>
          <p:cxnSp>
            <p:nvCxnSpPr>
              <p:cNvPr id="22" name="Straight Connector 21">
                <a:extLst>
                  <a:ext uri="{FF2B5EF4-FFF2-40B4-BE49-F238E27FC236}">
                    <a16:creationId xmlns:a16="http://schemas.microsoft.com/office/drawing/2014/main" id="{6B05BD64-243B-E049-951D-18A5453210B7}"/>
                  </a:ext>
                </a:extLst>
              </p:cNvPr>
              <p:cNvCxnSpPr/>
              <p:nvPr/>
            </p:nvCxnSpPr>
            <p:spPr>
              <a:xfrm flipV="1">
                <a:off x="6324600" y="4114799"/>
                <a:ext cx="0" cy="68580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A18140-4F1C-4E49-9B18-2E80E543C1A4}"/>
                  </a:ext>
                </a:extLst>
              </p:cNvPr>
              <p:cNvCxnSpPr/>
              <p:nvPr/>
            </p:nvCxnSpPr>
            <p:spPr>
              <a:xfrm>
                <a:off x="6324600" y="4114799"/>
                <a:ext cx="685800" cy="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0535367-B3B0-6E46-B3EF-E299D87FC2DD}"/>
                </a:ext>
              </a:extLst>
            </p:cNvPr>
            <p:cNvGrpSpPr/>
            <p:nvPr/>
          </p:nvGrpSpPr>
          <p:grpSpPr>
            <a:xfrm rot="10800000">
              <a:off x="10263233" y="3182898"/>
              <a:ext cx="685800" cy="685800"/>
              <a:chOff x="7692754" y="4114799"/>
              <a:chExt cx="685800" cy="685800"/>
            </a:xfrm>
          </p:grpSpPr>
          <p:cxnSp>
            <p:nvCxnSpPr>
              <p:cNvPr id="20" name="Straight Connector 19">
                <a:extLst>
                  <a:ext uri="{FF2B5EF4-FFF2-40B4-BE49-F238E27FC236}">
                    <a16:creationId xmlns:a16="http://schemas.microsoft.com/office/drawing/2014/main" id="{A7346A34-1B12-0543-98EC-2788286C7FB7}"/>
                  </a:ext>
                </a:extLst>
              </p:cNvPr>
              <p:cNvCxnSpPr/>
              <p:nvPr/>
            </p:nvCxnSpPr>
            <p:spPr>
              <a:xfrm flipV="1">
                <a:off x="7692754" y="4114799"/>
                <a:ext cx="0" cy="68580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8033C6-E42A-FB42-922F-752449007676}"/>
                  </a:ext>
                </a:extLst>
              </p:cNvPr>
              <p:cNvCxnSpPr/>
              <p:nvPr/>
            </p:nvCxnSpPr>
            <p:spPr>
              <a:xfrm>
                <a:off x="7692754" y="4114799"/>
                <a:ext cx="685800" cy="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2A6E46C7-CF9B-BC46-92E0-48B11AF4E9E8}"/>
              </a:ext>
            </a:extLst>
          </p:cNvPr>
          <p:cNvSpPr>
            <a:spLocks noGrp="1"/>
          </p:cNvSpPr>
          <p:nvPr>
            <p:ph type="body" sz="quarter" idx="11" hasCustomPrompt="1"/>
          </p:nvPr>
        </p:nvSpPr>
        <p:spPr>
          <a:xfrm>
            <a:off x="8524946" y="1295705"/>
            <a:ext cx="3153302" cy="678702"/>
          </a:xfrm>
          <a:prstGeom prst="rect">
            <a:avLst/>
          </a:prstGeom>
        </p:spPr>
        <p:txBody>
          <a:bodyPr anchor="ctr"/>
          <a:lstStyle>
            <a:lvl1pPr marL="0" indent="0" algn="ctr">
              <a:buNone/>
              <a:defRPr sz="3599">
                <a:solidFill>
                  <a:schemeClr val="tx2"/>
                </a:solidFill>
                <a:latin typeface="+mj-lt"/>
              </a:defRPr>
            </a:lvl1pPr>
          </a:lstStyle>
          <a:p>
            <a:pPr lvl="0"/>
            <a:r>
              <a:rPr lang="en-US" err="1"/>
              <a:t>Titel</a:t>
            </a:r>
            <a:r>
              <a:rPr lang="en-US"/>
              <a:t> </a:t>
            </a:r>
            <a:r>
              <a:rPr lang="en-US" err="1"/>
              <a:t>hinzufügen</a:t>
            </a:r>
            <a:endParaRPr lang="de-DE"/>
          </a:p>
        </p:txBody>
      </p:sp>
      <p:sp>
        <p:nvSpPr>
          <p:cNvPr id="3" name="Text Placeholder 2">
            <a:extLst>
              <a:ext uri="{FF2B5EF4-FFF2-40B4-BE49-F238E27FC236}">
                <a16:creationId xmlns:a16="http://schemas.microsoft.com/office/drawing/2014/main" id="{14CF1EF8-7968-EC44-82E0-A2C542A26E1F}"/>
              </a:ext>
            </a:extLst>
          </p:cNvPr>
          <p:cNvSpPr>
            <a:spLocks noGrp="1"/>
          </p:cNvSpPr>
          <p:nvPr>
            <p:ph type="body" sz="quarter" idx="13" hasCustomPrompt="1"/>
          </p:nvPr>
        </p:nvSpPr>
        <p:spPr>
          <a:xfrm>
            <a:off x="8524243" y="2515182"/>
            <a:ext cx="3153541" cy="4115753"/>
          </a:xfrm>
        </p:spPr>
        <p:txBody>
          <a:bodyPr/>
          <a:lstStyle>
            <a:lvl1pPr marL="0" indent="0">
              <a:buNone/>
              <a:defRPr/>
            </a:lvl1pPr>
          </a:lstStyle>
          <a:p>
            <a:pPr lvl="0"/>
            <a:r>
              <a:rPr lang="en-US"/>
              <a:t>Text </a:t>
            </a:r>
            <a:r>
              <a:rPr lang="en-US" err="1"/>
              <a:t>hinzufügen</a:t>
            </a:r>
            <a:endParaRPr lang="en-US"/>
          </a:p>
        </p:txBody>
      </p:sp>
    </p:spTree>
    <p:extLst>
      <p:ext uri="{BB962C8B-B14F-4D97-AF65-F5344CB8AC3E}">
        <p14:creationId xmlns:p14="http://schemas.microsoft.com/office/powerpoint/2010/main" val="276044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halt Folie Einleitung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9633C1-C2AF-B44B-91C0-7C104ABA605C}"/>
              </a:ext>
            </a:extLst>
          </p:cNvPr>
          <p:cNvSpPr/>
          <p:nvPr userDrawn="1"/>
        </p:nvSpPr>
        <p:spPr>
          <a:xfrm>
            <a:off x="6095206" y="1"/>
            <a:ext cx="6094413" cy="6859588"/>
          </a:xfrm>
          <a:prstGeom prst="rect">
            <a:avLst/>
          </a:prstGeom>
          <a:solidFill>
            <a:schemeClr val="accent1">
              <a:alpha val="2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23B91884-13CF-954D-9600-2C10DDD441D7}"/>
              </a:ext>
            </a:extLst>
          </p:cNvPr>
          <p:cNvGrpSpPr/>
          <p:nvPr userDrawn="1"/>
        </p:nvGrpSpPr>
        <p:grpSpPr>
          <a:xfrm>
            <a:off x="1259864" y="1371917"/>
            <a:ext cx="3409084" cy="914612"/>
            <a:chOff x="5834743" y="2497098"/>
            <a:chExt cx="5114290" cy="1371600"/>
          </a:xfrm>
        </p:grpSpPr>
        <p:grpSp>
          <p:nvGrpSpPr>
            <p:cNvPr id="18" name="Group 17">
              <a:extLst>
                <a:ext uri="{FF2B5EF4-FFF2-40B4-BE49-F238E27FC236}">
                  <a16:creationId xmlns:a16="http://schemas.microsoft.com/office/drawing/2014/main" id="{A02DF09B-65CB-E540-9911-4F6C41ABF596}"/>
                </a:ext>
              </a:extLst>
            </p:cNvPr>
            <p:cNvGrpSpPr/>
            <p:nvPr/>
          </p:nvGrpSpPr>
          <p:grpSpPr>
            <a:xfrm>
              <a:off x="5834743" y="2497098"/>
              <a:ext cx="685800" cy="685800"/>
              <a:chOff x="6324600" y="4114799"/>
              <a:chExt cx="685800" cy="685800"/>
            </a:xfrm>
          </p:grpSpPr>
          <p:cxnSp>
            <p:nvCxnSpPr>
              <p:cNvPr id="22" name="Straight Connector 21">
                <a:extLst>
                  <a:ext uri="{FF2B5EF4-FFF2-40B4-BE49-F238E27FC236}">
                    <a16:creationId xmlns:a16="http://schemas.microsoft.com/office/drawing/2014/main" id="{0AD6C437-FA93-E344-B35E-85D220EE29D5}"/>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B2209CB-2B54-F048-837D-498251630D4B}"/>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ECA584E-CC25-A545-AB86-36C3AA8FDEB2}"/>
                </a:ext>
              </a:extLst>
            </p:cNvPr>
            <p:cNvGrpSpPr/>
            <p:nvPr/>
          </p:nvGrpSpPr>
          <p:grpSpPr>
            <a:xfrm rot="10800000">
              <a:off x="10263233" y="3182898"/>
              <a:ext cx="685800" cy="685800"/>
              <a:chOff x="7692754" y="4114799"/>
              <a:chExt cx="685800" cy="685800"/>
            </a:xfrm>
          </p:grpSpPr>
          <p:cxnSp>
            <p:nvCxnSpPr>
              <p:cNvPr id="20" name="Straight Connector 19">
                <a:extLst>
                  <a:ext uri="{FF2B5EF4-FFF2-40B4-BE49-F238E27FC236}">
                    <a16:creationId xmlns:a16="http://schemas.microsoft.com/office/drawing/2014/main" id="{7403D452-0E4C-4346-AB3B-444D58DF0BED}"/>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EA6E899-20F3-774C-A6C0-F7586739AE4A}"/>
                  </a:ext>
                </a:extLst>
              </p:cNvPr>
              <p:cNvCxnSpPr/>
              <p:nvPr/>
            </p:nvCxnSpPr>
            <p:spPr>
              <a:xfrm>
                <a:off x="7692754"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3DEFAA35-4CB3-1F45-BAEE-476D20B15A84}"/>
              </a:ext>
            </a:extLst>
          </p:cNvPr>
          <p:cNvSpPr>
            <a:spLocks noGrp="1"/>
          </p:cNvSpPr>
          <p:nvPr>
            <p:ph type="body" sz="quarter" idx="11" hasCustomPrompt="1"/>
          </p:nvPr>
        </p:nvSpPr>
        <p:spPr>
          <a:xfrm>
            <a:off x="1359032" y="1473546"/>
            <a:ext cx="3153302"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3" name="Text Placeholder 2">
            <a:extLst>
              <a:ext uri="{FF2B5EF4-FFF2-40B4-BE49-F238E27FC236}">
                <a16:creationId xmlns:a16="http://schemas.microsoft.com/office/drawing/2014/main" id="{17FF0F13-041E-044E-AD33-922C3CB375C4}"/>
              </a:ext>
            </a:extLst>
          </p:cNvPr>
          <p:cNvSpPr>
            <a:spLocks noGrp="1"/>
          </p:cNvSpPr>
          <p:nvPr>
            <p:ph type="body" sz="quarter" idx="12" hasCustomPrompt="1"/>
          </p:nvPr>
        </p:nvSpPr>
        <p:spPr>
          <a:xfrm>
            <a:off x="1359032" y="2896270"/>
            <a:ext cx="3153302" cy="3277359"/>
          </a:xfrm>
        </p:spPr>
        <p:txBody>
          <a:bodyPr/>
          <a:lstStyle>
            <a:lvl1pPr marL="0" indent="0">
              <a:buNone/>
              <a:defRPr/>
            </a:lvl1pPr>
          </a:lstStyle>
          <a:p>
            <a:pPr lvl="0"/>
            <a:r>
              <a:rPr lang="en-US"/>
              <a:t>Text </a:t>
            </a:r>
            <a:r>
              <a:rPr lang="en-US" err="1"/>
              <a:t>hinzufügen</a:t>
            </a:r>
            <a:endParaRPr lang="en-US"/>
          </a:p>
        </p:txBody>
      </p:sp>
      <p:pic>
        <p:nvPicPr>
          <p:cNvPr id="15" name="Picture 14">
            <a:extLst>
              <a:ext uri="{FF2B5EF4-FFF2-40B4-BE49-F238E27FC236}">
                <a16:creationId xmlns:a16="http://schemas.microsoft.com/office/drawing/2014/main" id="{922533DE-A10F-0E47-B4B7-C014A0A72A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5207" y="0"/>
            <a:ext cx="6094413" cy="6859588"/>
          </a:xfrm>
          <a:prstGeom prst="rect">
            <a:avLst/>
          </a:prstGeom>
        </p:spPr>
      </p:pic>
    </p:spTree>
    <p:extLst>
      <p:ext uri="{BB962C8B-B14F-4D97-AF65-F5344CB8AC3E}">
        <p14:creationId xmlns:p14="http://schemas.microsoft.com/office/powerpoint/2010/main" val="34665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eere Folie mit Headline">
    <p:spTree>
      <p:nvGrpSpPr>
        <p:cNvPr id="1" name=""/>
        <p:cNvGrpSpPr/>
        <p:nvPr/>
      </p:nvGrpSpPr>
      <p:grpSpPr>
        <a:xfrm>
          <a:off x="0" y="0"/>
          <a:ext cx="0" cy="0"/>
          <a:chOff x="0" y="0"/>
          <a:chExt cx="0" cy="0"/>
        </a:xfrm>
      </p:grpSpPr>
      <p:cxnSp>
        <p:nvCxnSpPr>
          <p:cNvPr id="2" name="Straight Connector 1"/>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5"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38749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88">
          <p15:clr>
            <a:srgbClr val="FBAE40"/>
          </p15:clr>
        </p15:guide>
        <p15:guide id="3" orient="horz" pos="86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lie mit Headline und Tex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07D8EFE-B6C7-8440-B385-551BA14A92F6}"/>
              </a:ext>
            </a:extLst>
          </p:cNvPr>
          <p:cNvSpPr>
            <a:spLocks noGrp="1"/>
          </p:cNvSpPr>
          <p:nvPr>
            <p:ph idx="1"/>
          </p:nvPr>
        </p:nvSpPr>
        <p:spPr>
          <a:xfrm>
            <a:off x="583048" y="1371918"/>
            <a:ext cx="11074104" cy="4276128"/>
          </a:xfrm>
          <a:prstGeom prst="rect">
            <a:avLst/>
          </a:prstGeom>
        </p:spPr>
        <p:txBody>
          <a:bodyPr/>
          <a:lstStyle>
            <a:lvl1pPr>
              <a:buClr>
                <a:schemeClr val="accent1"/>
              </a:buClr>
              <a:buSzPct val="100000"/>
              <a:defRPr>
                <a:latin typeface="+mj-lt"/>
              </a:defRPr>
            </a:lvl1pPr>
            <a:lvl2pPr>
              <a:buClr>
                <a:schemeClr val="accent1"/>
              </a:buClr>
              <a:defRPr>
                <a:latin typeface="+mj-lt"/>
              </a:defRPr>
            </a:lvl2pPr>
            <a:lvl3pPr>
              <a:buClr>
                <a:schemeClr val="accent1"/>
              </a:buClr>
              <a:defRPr>
                <a:latin typeface="+mj-lt"/>
              </a:defRPr>
            </a:lvl3pPr>
            <a:lvl4pPr>
              <a:buClr>
                <a:schemeClr val="accent1"/>
              </a:buClr>
              <a:defRPr>
                <a:latin typeface="+mj-lt"/>
              </a:defRPr>
            </a:lvl4pPr>
            <a:lvl5pPr>
              <a:buClr>
                <a:schemeClr val="accent1"/>
              </a:buCl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cxnSp>
        <p:nvCxnSpPr>
          <p:cNvPr id="10"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404329"/>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67798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lie mit Headline und Text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0AA62B-161A-A447-9506-712B9E2416E1}"/>
              </a:ext>
            </a:extLst>
          </p:cNvPr>
          <p:cNvSpPr>
            <a:spLocks noGrp="1"/>
          </p:cNvSpPr>
          <p:nvPr>
            <p:ph type="body" sz="quarter" idx="10"/>
          </p:nvPr>
        </p:nvSpPr>
        <p:spPr>
          <a:xfrm>
            <a:off x="583048" y="1371918"/>
            <a:ext cx="11074104" cy="4496841"/>
          </a:xfrm>
          <a:prstGeom prst="rect">
            <a:avLst/>
          </a:prstGeom>
        </p:spPr>
        <p:txBody>
          <a:bodyPr/>
          <a:lstStyle>
            <a:lvl1pPr marL="0" indent="0">
              <a:lnSpc>
                <a:spcPct val="150000"/>
              </a:lnSpc>
              <a:spcBef>
                <a:spcPts val="0"/>
              </a:spcBef>
              <a:spcAft>
                <a:spcPts val="600"/>
              </a:spcAft>
              <a:buNone/>
              <a:defRPr sz="1999" baseline="0">
                <a:latin typeface="Calibri Light" panose="020F0302020204030204" pitchFamily="34" charset="0"/>
              </a:defRPr>
            </a:lvl1pPr>
            <a:lvl2pPr marL="457130" indent="0" algn="l">
              <a:buNone/>
              <a:defRPr>
                <a:latin typeface="+mj-lt"/>
              </a:defRPr>
            </a:lvl2pPr>
            <a:lvl3pPr marL="914263" indent="0" algn="l">
              <a:buNone/>
              <a:defRPr>
                <a:latin typeface="+mj-lt"/>
              </a:defRPr>
            </a:lvl3pPr>
            <a:lvl4pPr marL="1371393" indent="0" algn="l">
              <a:buNone/>
              <a:defRPr>
                <a:latin typeface="+mj-lt"/>
              </a:defRPr>
            </a:lvl4pPr>
            <a:lvl5pPr marL="1828526" indent="0" algn="l">
              <a:buNone/>
              <a:defRPr>
                <a:latin typeface="+mj-lt"/>
              </a:defRPr>
            </a:lvl5pPr>
          </a:lstStyle>
          <a:p>
            <a:pPr lvl="0"/>
            <a:r>
              <a:rPr lang="en-US"/>
              <a:t>Edit Master text styles</a:t>
            </a:r>
          </a:p>
          <a:p>
            <a:pPr lvl="0"/>
            <a:r>
              <a:rPr lang="en-US"/>
              <a:t>Second level</a:t>
            </a:r>
          </a:p>
          <a:p>
            <a:pPr lvl="0"/>
            <a:r>
              <a:rPr lang="en-US"/>
              <a:t>Third level</a:t>
            </a:r>
          </a:p>
          <a:p>
            <a:pPr lvl="0"/>
            <a:r>
              <a:rPr lang="en-US"/>
              <a:t>Fourth level</a:t>
            </a:r>
          </a:p>
          <a:p>
            <a:pPr lvl="0"/>
            <a:r>
              <a:rPr lang="en-US"/>
              <a:t>Fifth level</a:t>
            </a:r>
            <a:endParaRPr lang="de-DE"/>
          </a:p>
        </p:txBody>
      </p:sp>
      <p:cxnSp>
        <p:nvCxnSpPr>
          <p:cNvPr id="9" name="Straight Connector 8">
            <a:extLst>
              <a:ext uri="{FF2B5EF4-FFF2-40B4-BE49-F238E27FC236}">
                <a16:creationId xmlns:a16="http://schemas.microsoft.com/office/drawing/2014/main" id="{6EE2682B-B675-864A-B498-70CE40CBA5C8}"/>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6"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1"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2"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3"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40356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lie mit Headline und 2 Spalten Tex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CD522D1-DAF9-B945-9DC0-B15E95C61E20}"/>
              </a:ext>
            </a:extLst>
          </p:cNvPr>
          <p:cNvSpPr>
            <a:spLocks noGrp="1"/>
          </p:cNvSpPr>
          <p:nvPr>
            <p:ph type="body" sz="quarter" idx="10"/>
          </p:nvPr>
        </p:nvSpPr>
        <p:spPr>
          <a:xfrm>
            <a:off x="547520" y="1371918"/>
            <a:ext cx="6856214" cy="393683"/>
          </a:xfrm>
          <a:prstGeom prst="rect">
            <a:avLst/>
          </a:prstGeom>
        </p:spPr>
        <p:txBody>
          <a:bodyPr/>
          <a:lstStyle/>
          <a:p>
            <a:pPr lvl="0"/>
            <a:r>
              <a:rPr lang="en-US"/>
              <a:t>Edit Master text styles</a:t>
            </a:r>
          </a:p>
        </p:txBody>
      </p:sp>
      <p:sp>
        <p:nvSpPr>
          <p:cNvPr id="16" name="Text Placeholder 15">
            <a:extLst>
              <a:ext uri="{FF2B5EF4-FFF2-40B4-BE49-F238E27FC236}">
                <a16:creationId xmlns:a16="http://schemas.microsoft.com/office/drawing/2014/main" id="{32B8415E-3DE5-E348-B901-3DE5D2DA6E66}"/>
              </a:ext>
            </a:extLst>
          </p:cNvPr>
          <p:cNvSpPr>
            <a:spLocks noGrp="1"/>
          </p:cNvSpPr>
          <p:nvPr>
            <p:ph type="body" sz="quarter" idx="12"/>
          </p:nvPr>
        </p:nvSpPr>
        <p:spPr>
          <a:xfrm>
            <a:off x="547520" y="1989599"/>
            <a:ext cx="5475475" cy="503354"/>
          </a:xfrm>
          <a:noFill/>
        </p:spPr>
        <p:txBody>
          <a:bodyPr anchor="ctr"/>
          <a:lstStyle>
            <a:lvl1pPr marL="0" indent="0">
              <a:buNone/>
              <a:defRPr sz="1799"/>
            </a:lvl1pPr>
          </a:lstStyle>
          <a:p>
            <a:pPr lvl="0"/>
            <a:r>
              <a:rPr lang="en-US"/>
              <a:t>Edit Master text style</a:t>
            </a:r>
          </a:p>
        </p:txBody>
      </p:sp>
      <p:sp>
        <p:nvSpPr>
          <p:cNvPr id="17" name="Text Placeholder 15">
            <a:extLst>
              <a:ext uri="{FF2B5EF4-FFF2-40B4-BE49-F238E27FC236}">
                <a16:creationId xmlns:a16="http://schemas.microsoft.com/office/drawing/2014/main" id="{927901D7-F7D8-4F48-8944-D0F24461E752}"/>
              </a:ext>
            </a:extLst>
          </p:cNvPr>
          <p:cNvSpPr>
            <a:spLocks noGrp="1"/>
          </p:cNvSpPr>
          <p:nvPr>
            <p:ph type="body" sz="quarter" idx="13"/>
          </p:nvPr>
        </p:nvSpPr>
        <p:spPr>
          <a:xfrm>
            <a:off x="6173770" y="1989599"/>
            <a:ext cx="5475475" cy="503354"/>
          </a:xfrm>
          <a:noFill/>
        </p:spPr>
        <p:txBody>
          <a:bodyPr anchor="ctr"/>
          <a:lstStyle>
            <a:lvl1pPr marL="0" indent="0">
              <a:buNone/>
              <a:defRPr sz="1799"/>
            </a:lvl1pPr>
          </a:lstStyle>
          <a:p>
            <a:pPr lvl="0"/>
            <a:r>
              <a:rPr lang="en-US"/>
              <a:t>Edit Master text style</a:t>
            </a:r>
          </a:p>
        </p:txBody>
      </p:sp>
      <p:sp>
        <p:nvSpPr>
          <p:cNvPr id="19" name="Text Placeholder 18">
            <a:extLst>
              <a:ext uri="{FF2B5EF4-FFF2-40B4-BE49-F238E27FC236}">
                <a16:creationId xmlns:a16="http://schemas.microsoft.com/office/drawing/2014/main" id="{621D45F5-F1E3-D740-A2F1-B02164615BF7}"/>
              </a:ext>
            </a:extLst>
          </p:cNvPr>
          <p:cNvSpPr>
            <a:spLocks noGrp="1"/>
          </p:cNvSpPr>
          <p:nvPr>
            <p:ph type="body" sz="quarter" idx="14" hasCustomPrompt="1"/>
          </p:nvPr>
        </p:nvSpPr>
        <p:spPr>
          <a:xfrm>
            <a:off x="547520" y="2565697"/>
            <a:ext cx="5475475" cy="3412861"/>
          </a:xfrm>
          <a:noFill/>
          <a:ln>
            <a:noFill/>
          </a:ln>
        </p:spPr>
        <p:txBody>
          <a:bodyPr>
            <a:normAutofit/>
          </a:bodyPr>
          <a:lstStyle>
            <a:lvl1pPr marL="0" indent="0">
              <a:buNone/>
              <a:defRPr sz="1500"/>
            </a:lvl1pPr>
            <a:lvl3pPr marL="914263" indent="0">
              <a:buNone/>
              <a:defRPr/>
            </a:lvl3pPr>
            <a:lvl4pPr marL="1371393" indent="0">
              <a:buNone/>
              <a:defRPr/>
            </a:lvl4pPr>
            <a:lvl5pPr marL="1828526" indent="0">
              <a:buNone/>
              <a:defRPr/>
            </a:lvl5pPr>
          </a:lstStyle>
          <a:p>
            <a:pPr lvl="0"/>
            <a:r>
              <a:rPr lang="en-US"/>
              <a:t>Text </a:t>
            </a:r>
            <a:r>
              <a:rPr lang="en-US" err="1"/>
              <a:t>hinzufügen</a:t>
            </a:r>
            <a:endParaRPr lang="en-US"/>
          </a:p>
        </p:txBody>
      </p:sp>
      <p:sp>
        <p:nvSpPr>
          <p:cNvPr id="20" name="Text Placeholder 18">
            <a:extLst>
              <a:ext uri="{FF2B5EF4-FFF2-40B4-BE49-F238E27FC236}">
                <a16:creationId xmlns:a16="http://schemas.microsoft.com/office/drawing/2014/main" id="{FCC6084D-3019-8841-A33F-DF3163FC126D}"/>
              </a:ext>
            </a:extLst>
          </p:cNvPr>
          <p:cNvSpPr>
            <a:spLocks noGrp="1"/>
          </p:cNvSpPr>
          <p:nvPr>
            <p:ph type="body" sz="quarter" idx="15" hasCustomPrompt="1"/>
          </p:nvPr>
        </p:nvSpPr>
        <p:spPr>
          <a:xfrm>
            <a:off x="6173770" y="2565697"/>
            <a:ext cx="5475475" cy="3412861"/>
          </a:xfrm>
          <a:noFill/>
          <a:ln>
            <a:noFill/>
          </a:ln>
        </p:spPr>
        <p:txBody>
          <a:bodyPr>
            <a:normAutofit/>
          </a:bodyPr>
          <a:lstStyle>
            <a:lvl1pPr marL="0" indent="0">
              <a:buNone/>
              <a:defRPr sz="1500"/>
            </a:lvl1pPr>
            <a:lvl3pPr marL="914263" indent="0">
              <a:buNone/>
              <a:defRPr/>
            </a:lvl3pPr>
            <a:lvl4pPr marL="1371393" indent="0">
              <a:buNone/>
              <a:defRPr/>
            </a:lvl4pPr>
            <a:lvl5pPr marL="1828526" indent="0">
              <a:buNone/>
              <a:defRPr/>
            </a:lvl5pPr>
          </a:lstStyle>
          <a:p>
            <a:pPr lvl="0"/>
            <a:r>
              <a:rPr lang="en-US"/>
              <a:t>Text </a:t>
            </a:r>
            <a:r>
              <a:rPr lang="en-US" err="1"/>
              <a:t>hinzufügen</a:t>
            </a:r>
            <a:endParaRPr lang="en-US"/>
          </a:p>
        </p:txBody>
      </p:sp>
      <p:cxnSp>
        <p:nvCxnSpPr>
          <p:cNvPr id="9" name="Straight Connector 8">
            <a:extLst>
              <a:ext uri="{FF2B5EF4-FFF2-40B4-BE49-F238E27FC236}">
                <a16:creationId xmlns:a16="http://schemas.microsoft.com/office/drawing/2014/main" id="{CB3A0C89-282D-8344-A845-7B6D56F958F4}"/>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12" name="Textplatzhalter 9">
            <a:extLst>
              <a:ext uri="{FF2B5EF4-FFF2-40B4-BE49-F238E27FC236}">
                <a16:creationId xmlns:a16="http://schemas.microsoft.com/office/drawing/2014/main" id="{4BC180E9-17C0-44DB-BE67-341803F4CFB7}"/>
              </a:ext>
            </a:extLst>
          </p:cNvPr>
          <p:cNvSpPr>
            <a:spLocks noGrp="1"/>
          </p:cNvSpPr>
          <p:nvPr>
            <p:ph type="body" sz="quarter" idx="16"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5"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8"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21"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13079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lie mit Headline und Bild">
    <p:spTree>
      <p:nvGrpSpPr>
        <p:cNvPr id="1" name=""/>
        <p:cNvGrpSpPr/>
        <p:nvPr/>
      </p:nvGrpSpPr>
      <p:grpSpPr>
        <a:xfrm>
          <a:off x="0" y="0"/>
          <a:ext cx="0" cy="0"/>
          <a:chOff x="0" y="0"/>
          <a:chExt cx="0" cy="0"/>
        </a:xfrm>
      </p:grpSpPr>
      <p:sp>
        <p:nvSpPr>
          <p:cNvPr id="7" name="Rectangle 6"/>
          <p:cNvSpPr/>
          <p:nvPr userDrawn="1"/>
        </p:nvSpPr>
        <p:spPr>
          <a:xfrm>
            <a:off x="0" y="1600571"/>
            <a:ext cx="12190413" cy="3658447"/>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b="0" i="0">
              <a:solidFill>
                <a:schemeClr val="tx1"/>
              </a:solidFill>
              <a:latin typeface="Calibri Light" panose="020F0302020204030204" pitchFamily="34" charset="0"/>
            </a:endParaRPr>
          </a:p>
        </p:txBody>
      </p:sp>
      <p:sp>
        <p:nvSpPr>
          <p:cNvPr id="6" name="Picture Placeholder 5"/>
          <p:cNvSpPr>
            <a:spLocks noGrp="1"/>
          </p:cNvSpPr>
          <p:nvPr>
            <p:ph type="pic" sz="quarter" idx="11"/>
          </p:nvPr>
        </p:nvSpPr>
        <p:spPr>
          <a:xfrm>
            <a:off x="0" y="1600571"/>
            <a:ext cx="12190413"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9" name="Straight Connector 8">
            <a:extLst>
              <a:ext uri="{FF2B5EF4-FFF2-40B4-BE49-F238E27FC236}">
                <a16:creationId xmlns:a16="http://schemas.microsoft.com/office/drawing/2014/main" id="{483A9F27-BD40-9740-8F88-8E41A9C75C4D}"/>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8"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3"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4"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5"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75087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lie mit Headline und Video">
    <p:spTree>
      <p:nvGrpSpPr>
        <p:cNvPr id="1" name=""/>
        <p:cNvGrpSpPr/>
        <p:nvPr/>
      </p:nvGrpSpPr>
      <p:grpSpPr>
        <a:xfrm>
          <a:off x="0" y="0"/>
          <a:ext cx="0" cy="0"/>
          <a:chOff x="0" y="0"/>
          <a:chExt cx="0" cy="0"/>
        </a:xfrm>
      </p:grpSpPr>
      <p:sp>
        <p:nvSpPr>
          <p:cNvPr id="7" name="Rectangle 6"/>
          <p:cNvSpPr/>
          <p:nvPr userDrawn="1"/>
        </p:nvSpPr>
        <p:spPr>
          <a:xfrm>
            <a:off x="0" y="1295700"/>
            <a:ext cx="12190413" cy="4801712"/>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b="0" i="0">
              <a:solidFill>
                <a:schemeClr val="tx1"/>
              </a:solidFill>
              <a:latin typeface="Calibri Light" panose="020F0302020204030204" pitchFamily="34" charset="0"/>
            </a:endParaRPr>
          </a:p>
        </p:txBody>
      </p:sp>
      <p:sp>
        <p:nvSpPr>
          <p:cNvPr id="3" name="Media Placeholder 2">
            <a:extLst>
              <a:ext uri="{FF2B5EF4-FFF2-40B4-BE49-F238E27FC236}">
                <a16:creationId xmlns:a16="http://schemas.microsoft.com/office/drawing/2014/main" id="{08449E29-13F3-BC40-9A41-83715958A037}"/>
              </a:ext>
            </a:extLst>
          </p:cNvPr>
          <p:cNvSpPr>
            <a:spLocks noGrp="1"/>
          </p:cNvSpPr>
          <p:nvPr>
            <p:ph type="media" sz="quarter" idx="10"/>
          </p:nvPr>
        </p:nvSpPr>
        <p:spPr>
          <a:xfrm>
            <a:off x="0" y="1295700"/>
            <a:ext cx="12190413" cy="4801712"/>
          </a:xfrm>
          <a:prstGeom prst="rect">
            <a:avLst/>
          </a:prstGeom>
        </p:spPr>
        <p:txBody>
          <a:bodyPr/>
          <a:lstStyle/>
          <a:p>
            <a:endParaRPr lang="de-DE"/>
          </a:p>
        </p:txBody>
      </p:sp>
      <p:cxnSp>
        <p:nvCxnSpPr>
          <p:cNvPr id="8" name="Straight Connector 7">
            <a:extLst>
              <a:ext uri="{FF2B5EF4-FFF2-40B4-BE49-F238E27FC236}">
                <a16:creationId xmlns:a16="http://schemas.microsoft.com/office/drawing/2014/main" id="{BA849E2F-0A29-CB40-AC1F-8164D3B22ACE}"/>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10"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3"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4"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5"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0142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lie mit Headline und Bild 2">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095206" y="1600571"/>
            <a:ext cx="6095207"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7" name="Straight Connector 6">
            <a:extLst>
              <a:ext uri="{FF2B5EF4-FFF2-40B4-BE49-F238E27FC236}">
                <a16:creationId xmlns:a16="http://schemas.microsoft.com/office/drawing/2014/main" id="{2A044D97-5B62-BD4F-8BD5-BC25B61CFEEA}"/>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123836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hell">
    <p:spTree>
      <p:nvGrpSpPr>
        <p:cNvPr id="1" name=""/>
        <p:cNvGrpSpPr/>
        <p:nvPr/>
      </p:nvGrpSpPr>
      <p:grpSpPr>
        <a:xfrm>
          <a:off x="0" y="0"/>
          <a:ext cx="0" cy="0"/>
          <a:chOff x="0" y="0"/>
          <a:chExt cx="0" cy="0"/>
        </a:xfrm>
      </p:grpSpPr>
      <p:pic>
        <p:nvPicPr>
          <p:cNvPr id="6" name="Hintergrun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8" y="787"/>
            <a:ext cx="12188977" cy="6858014"/>
          </a:xfrm>
          <a:prstGeom prst="rect">
            <a:avLst/>
          </a:prstGeom>
        </p:spPr>
      </p:pic>
      <p:sp>
        <p:nvSpPr>
          <p:cNvPr id="8" name="Untertitel 2"/>
          <p:cNvSpPr>
            <a:spLocks noGrp="1"/>
          </p:cNvSpPr>
          <p:nvPr>
            <p:ph type="subTitle" idx="1"/>
          </p:nvPr>
        </p:nvSpPr>
        <p:spPr bwMode="gray">
          <a:xfrm>
            <a:off x="431800" y="739136"/>
            <a:ext cx="11325224" cy="244319"/>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11" name="Fußzeilenplatzhalter 10"/>
          <p:cNvSpPr>
            <a:spLocks noGrp="1"/>
          </p:cNvSpPr>
          <p:nvPr>
            <p:ph type="ftr" sz="quarter" idx="11"/>
          </p:nvPr>
        </p:nvSpPr>
        <p:spPr/>
        <p:txBody>
          <a:bodyPr/>
          <a:lstStyle/>
          <a:p>
            <a:r>
              <a:rPr lang="de-DE"/>
              <a:t>Schwarz Group // Corporate Presentation //</a:t>
            </a:r>
          </a:p>
        </p:txBody>
      </p:sp>
      <p:sp>
        <p:nvSpPr>
          <p:cNvPr id="12" name="Foliennummernplatzhalter 11"/>
          <p:cNvSpPr>
            <a:spLocks noGrp="1"/>
          </p:cNvSpPr>
          <p:nvPr>
            <p:ph type="sldNum" sz="quarter" idx="12"/>
          </p:nvPr>
        </p:nvSpPr>
        <p:spPr/>
        <p:txBody>
          <a:bodyPr/>
          <a:lstStyle/>
          <a:p>
            <a:fld id="{0C7C1E0B-BD27-42F8-BC6B-2F0636970842}" type="slidenum">
              <a:rPr lang="de-DE" smtClean="0"/>
              <a:pPr/>
              <a:t>‹#›</a:t>
            </a:fld>
            <a:endParaRPr lang="de-DE"/>
          </a:p>
        </p:txBody>
      </p:sp>
      <p:sp>
        <p:nvSpPr>
          <p:cNvPr id="15" name="Titel 14"/>
          <p:cNvSpPr>
            <a:spLocks noGrp="1"/>
          </p:cNvSpPr>
          <p:nvPr>
            <p:ph type="title"/>
          </p:nvPr>
        </p:nvSpPr>
        <p:spPr/>
        <p:txBody>
          <a:bodyPr/>
          <a:lstStyle/>
          <a:p>
            <a:r>
              <a:rPr lang="de-DE"/>
              <a:t>Titelmasterformat durch Klicken bearbeiten</a:t>
            </a:r>
          </a:p>
        </p:txBody>
      </p:sp>
      <p:sp>
        <p:nvSpPr>
          <p:cNvPr id="17" name="Inhaltsplatzhalter 16"/>
          <p:cNvSpPr>
            <a:spLocks noGrp="1"/>
          </p:cNvSpPr>
          <p:nvPr>
            <p:ph sz="quarter" idx="13"/>
          </p:nvPr>
        </p:nvSpPr>
        <p:spPr>
          <a:xfrm>
            <a:off x="431801" y="1412875"/>
            <a:ext cx="5591174" cy="5014913"/>
          </a:xfrm>
        </p:spPr>
        <p:txBody>
          <a:bodyPr/>
          <a:lstStyle>
            <a:lvl5pP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Ebenem</a:t>
            </a:r>
          </a:p>
        </p:txBody>
      </p:sp>
    </p:spTree>
    <p:extLst>
      <p:ext uri="{BB962C8B-B14F-4D97-AF65-F5344CB8AC3E}">
        <p14:creationId xmlns:p14="http://schemas.microsoft.com/office/powerpoint/2010/main" val="1800856563"/>
      </p:ext>
    </p:extLst>
  </p:cSld>
  <p:clrMapOvr>
    <a:masterClrMapping/>
  </p:clrMapOvr>
  <p:transition>
    <p:fade/>
  </p:transition>
  <p:extLst>
    <p:ext uri="{DCECCB84-F9BA-43D5-87BE-67443E8EF086}">
      <p15:sldGuideLst xmlns:p15="http://schemas.microsoft.com/office/powerpoint/2012/main">
        <p15:guide id="1" pos="3794" userDrawn="1">
          <p15:clr>
            <a:srgbClr val="FBAE40"/>
          </p15:clr>
        </p15:guide>
        <p15:guide id="2" pos="3885" userDrawn="1">
          <p15:clr>
            <a:srgbClr val="FBAE40"/>
          </p15:clr>
        </p15:guide>
        <p15:guide id="3" pos="2590" userDrawn="1">
          <p15:clr>
            <a:srgbClr val="FBAE40"/>
          </p15:clr>
        </p15:guide>
        <p15:guide id="4" pos="2680" userDrawn="1">
          <p15:clr>
            <a:srgbClr val="FBAE40"/>
          </p15:clr>
        </p15:guide>
        <p15:guide id="5" pos="4998" userDrawn="1">
          <p15:clr>
            <a:srgbClr val="FBAE40"/>
          </p15:clr>
        </p15:guide>
        <p15:guide id="6" pos="5088" userDrawn="1">
          <p15:clr>
            <a:srgbClr val="FBAE40"/>
          </p15:clr>
        </p15:guide>
        <p15:guide id="7" pos="2080" userDrawn="1">
          <p15:clr>
            <a:srgbClr val="FBAE40"/>
          </p15:clr>
        </p15:guide>
        <p15:guide id="8" pos="1988" userDrawn="1">
          <p15:clr>
            <a:srgbClr val="FBAE40"/>
          </p15:clr>
        </p15:guide>
        <p15:guide id="9" pos="5600" userDrawn="1">
          <p15:clr>
            <a:srgbClr val="FBAE40"/>
          </p15:clr>
        </p15:guide>
        <p15:guide id="10" pos="5690" userDrawn="1">
          <p15:clr>
            <a:srgbClr val="FBAE40"/>
          </p15:clr>
        </p15:guide>
        <p15:guide id="11" pos="1386" userDrawn="1">
          <p15:clr>
            <a:srgbClr val="FBAE40"/>
          </p15:clr>
        </p15:guide>
        <p15:guide id="12" pos="1476" userDrawn="1">
          <p15:clr>
            <a:srgbClr val="FBAE40"/>
          </p15:clr>
        </p15:guide>
        <p15:guide id="13" pos="6203" userDrawn="1">
          <p15:clr>
            <a:srgbClr val="FBAE40"/>
          </p15:clr>
        </p15:guide>
        <p15:guide id="14" pos="6293" userDrawn="1">
          <p15:clr>
            <a:srgbClr val="FBAE40"/>
          </p15:clr>
        </p15:guide>
        <p15:guide id="15" orient="horz" pos="2423" userDrawn="1">
          <p15:clr>
            <a:srgbClr val="FBAE40"/>
          </p15:clr>
        </p15:guide>
        <p15:guide id="16" orient="horz" pos="2514" userDrawn="1">
          <p15:clr>
            <a:srgbClr val="FBAE40"/>
          </p15:clr>
        </p15:guide>
        <p15:guide id="17" orient="horz" pos="1881" userDrawn="1">
          <p15:clr>
            <a:srgbClr val="FBAE40"/>
          </p15:clr>
        </p15:guide>
        <p15:guide id="18" orient="horz" pos="1971" userDrawn="1">
          <p15:clr>
            <a:srgbClr val="FBAE40"/>
          </p15:clr>
        </p15:guide>
        <p15:guide id="19" orient="horz" pos="3056" userDrawn="1">
          <p15:clr>
            <a:srgbClr val="FBAE40"/>
          </p15:clr>
        </p15:guide>
        <p15:guide id="20" orient="horz" pos="2966" userDrawn="1">
          <p15:clr>
            <a:srgbClr val="FBAE40"/>
          </p15:clr>
        </p15:guide>
        <p15:guide id="21" pos="3839" userDrawn="1">
          <p15:clr>
            <a:srgbClr val="9FCC3B"/>
          </p15:clr>
        </p15:guide>
        <p15:guide id="22" orient="horz" pos="2160" userDrawn="1">
          <p15:clr>
            <a:srgbClr val="9FCC3B"/>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lie mit Headline und Bild 3">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1600571"/>
            <a:ext cx="6095207"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8" name="Straight Connector 7">
            <a:extLst>
              <a:ext uri="{FF2B5EF4-FFF2-40B4-BE49-F238E27FC236}">
                <a16:creationId xmlns:a16="http://schemas.microsoft.com/office/drawing/2014/main" id="{49DEDBE2-5578-0045-8642-014FC4FD110F}"/>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7"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99767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lie mit Headline und Bild 4">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095206" y="0"/>
            <a:ext cx="6095207" cy="6859588"/>
          </a:xfrm>
          <a:prstGeom prst="rect">
            <a:avLst/>
          </a:prstGeom>
        </p:spPr>
        <p:txBody>
          <a:bodyPr/>
          <a:lstStyle>
            <a:lvl1pPr>
              <a:defRPr b="0" i="0">
                <a:latin typeface="Calibri Light" panose="020F0302020204030204" pitchFamily="34" charset="0"/>
              </a:defRPr>
            </a:lvl1pPr>
          </a:lstStyle>
          <a:p>
            <a:endParaRPr lang="uk-UA"/>
          </a:p>
        </p:txBody>
      </p:sp>
      <p:cxnSp>
        <p:nvCxnSpPr>
          <p:cNvPr id="6" name="Straight Connector 5">
            <a:extLst>
              <a:ext uri="{FF2B5EF4-FFF2-40B4-BE49-F238E27FC236}">
                <a16:creationId xmlns:a16="http://schemas.microsoft.com/office/drawing/2014/main" id="{35577CC9-D946-554B-A9C7-4CA74BD77448}"/>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60242" y="376623"/>
            <a:ext cx="545878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7"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5458784"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1"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2"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3"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42677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sverzeichnis">
    <p:spTree>
      <p:nvGrpSpPr>
        <p:cNvPr id="1" name=""/>
        <p:cNvGrpSpPr/>
        <p:nvPr/>
      </p:nvGrpSpPr>
      <p:grpSpPr>
        <a:xfrm>
          <a:off x="0" y="0"/>
          <a:ext cx="0" cy="0"/>
          <a:chOff x="0" y="0"/>
          <a:chExt cx="0" cy="0"/>
        </a:xfrm>
      </p:grpSpPr>
      <p:cxnSp>
        <p:nvCxnSpPr>
          <p:cNvPr id="4"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560242" y="404329"/>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6"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graphicFrame>
        <p:nvGraphicFramePr>
          <p:cNvPr id="7" name="Group 50">
            <a:extLst>
              <a:ext uri="{FF2B5EF4-FFF2-40B4-BE49-F238E27FC236}">
                <a16:creationId xmlns:a16="http://schemas.microsoft.com/office/drawing/2014/main" id="{9D119675-EC72-B844-8CAD-AC5BDEC5B4DE}"/>
              </a:ext>
            </a:extLst>
          </p:cNvPr>
          <p:cNvGraphicFramePr>
            <a:graphicFrameLocks noGrp="1"/>
          </p:cNvGraphicFramePr>
          <p:nvPr userDrawn="1">
            <p:extLst>
              <p:ext uri="{D42A27DB-BD31-4B8C-83A1-F6EECF244321}">
                <p14:modId xmlns:p14="http://schemas.microsoft.com/office/powerpoint/2010/main" val="389938657"/>
              </p:ext>
            </p:extLst>
          </p:nvPr>
        </p:nvGraphicFramePr>
        <p:xfrm>
          <a:off x="584125" y="1295700"/>
          <a:ext cx="10691333" cy="3931299"/>
        </p:xfrm>
        <a:graphic>
          <a:graphicData uri="http://schemas.openxmlformats.org/drawingml/2006/table">
            <a:tbl>
              <a:tblPr>
                <a:tableStyleId>{2D5ABB26-0587-4C30-8999-92F81FD0307C}</a:tableStyleId>
              </a:tblPr>
              <a:tblGrid>
                <a:gridCol w="699611">
                  <a:extLst>
                    <a:ext uri="{9D8B030D-6E8A-4147-A177-3AD203B41FA5}">
                      <a16:colId xmlns:a16="http://schemas.microsoft.com/office/drawing/2014/main" val="20000"/>
                    </a:ext>
                  </a:extLst>
                </a:gridCol>
                <a:gridCol w="9227590">
                  <a:extLst>
                    <a:ext uri="{9D8B030D-6E8A-4147-A177-3AD203B41FA5}">
                      <a16:colId xmlns:a16="http://schemas.microsoft.com/office/drawing/2014/main" val="20001"/>
                    </a:ext>
                  </a:extLst>
                </a:gridCol>
                <a:gridCol w="764132">
                  <a:extLst>
                    <a:ext uri="{9D8B030D-6E8A-4147-A177-3AD203B41FA5}">
                      <a16:colId xmlns:a16="http://schemas.microsoft.com/office/drawing/2014/main" val="20002"/>
                    </a:ext>
                  </a:extLst>
                </a:gridCol>
              </a:tblGrid>
              <a:tr h="526329">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Page</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0"/>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1.</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a:ln>
                            <a:noFill/>
                          </a:ln>
                          <a:effectLst/>
                        </a:rPr>
                        <a:t>Beechcraft fur das rest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1"/>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solidFill>
                            <a:schemeClr val="tx1"/>
                          </a:solidFill>
                          <a:effectLst/>
                        </a:rPr>
                        <a:t>2.</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err="1">
                          <a:ln>
                            <a:noFill/>
                          </a:ln>
                          <a:effectLst/>
                        </a:rPr>
                        <a:t>Überschrift</a:t>
                      </a:r>
                      <a:r>
                        <a:rPr kumimoji="0" lang="en-US" sz="2400" u="none" strike="noStrike" cap="none" normalizeH="0" baseline="0">
                          <a:ln>
                            <a:noFill/>
                          </a:ln>
                          <a:effectLst/>
                        </a:rPr>
                        <a:t> </a:t>
                      </a:r>
                      <a:r>
                        <a:rPr kumimoji="0" lang="en-US" sz="2400" u="none" strike="noStrike" cap="none" normalizeH="0" baseline="0" err="1">
                          <a:ln>
                            <a:noFill/>
                          </a:ln>
                          <a:effectLst/>
                        </a:rPr>
                        <a:t>für</a:t>
                      </a:r>
                      <a:r>
                        <a:rPr kumimoji="0" lang="en-US" sz="2400" u="none" strike="noStrike" cap="none" normalizeH="0" baseline="0">
                          <a:ln>
                            <a:noFill/>
                          </a:ln>
                          <a:effectLst/>
                        </a:rPr>
                        <a:t> das </a:t>
                      </a:r>
                      <a:r>
                        <a:rPr kumimoji="0" lang="en-US" sz="2400" u="none" strike="noStrike" cap="none" normalizeH="0" baseline="0" err="1">
                          <a:ln>
                            <a:noFill/>
                          </a:ln>
                          <a:effectLst/>
                        </a:rPr>
                        <a:t>erste</a:t>
                      </a:r>
                      <a:r>
                        <a:rPr kumimoji="0" lang="en-US" sz="2400" u="none" strike="noStrike" cap="none" normalizeH="0" baseline="0">
                          <a:ln>
                            <a:noFill/>
                          </a:ln>
                          <a:effectLst/>
                        </a:rPr>
                        <a: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solidFill>
                            <a:schemeClr val="tx1"/>
                          </a:solidFill>
                          <a:effectLst/>
                        </a:rPr>
                        <a:t>12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2"/>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3.</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err="1">
                          <a:ln>
                            <a:noFill/>
                          </a:ln>
                          <a:effectLst/>
                        </a:rPr>
                        <a:t>Überschrift</a:t>
                      </a:r>
                      <a:r>
                        <a:rPr kumimoji="0" lang="en-US" sz="2400" u="none" strike="noStrike" cap="none" normalizeH="0" baseline="0">
                          <a:ln>
                            <a:noFill/>
                          </a:ln>
                          <a:effectLst/>
                        </a:rPr>
                        <a:t> </a:t>
                      </a:r>
                      <a:r>
                        <a:rPr kumimoji="0" lang="en-US" sz="2400" u="none" strike="noStrike" cap="none" normalizeH="0" baseline="0" err="1">
                          <a:ln>
                            <a:noFill/>
                          </a:ln>
                          <a:effectLst/>
                        </a:rPr>
                        <a:t>für</a:t>
                      </a:r>
                      <a:r>
                        <a:rPr kumimoji="0" lang="en-US" sz="2400" u="none" strike="noStrike" cap="none" normalizeH="0" baseline="0">
                          <a:ln>
                            <a:noFill/>
                          </a:ln>
                          <a:effectLst/>
                        </a:rPr>
                        <a:t> das </a:t>
                      </a:r>
                      <a:r>
                        <a:rPr kumimoji="0" lang="en-US" sz="2400" u="none" strike="noStrike" cap="none" normalizeH="0" baseline="0" err="1">
                          <a:ln>
                            <a:noFill/>
                          </a:ln>
                          <a:effectLst/>
                        </a:rPr>
                        <a:t>erste</a:t>
                      </a:r>
                      <a:r>
                        <a:rPr kumimoji="0" lang="en-US" sz="2400" u="none" strike="noStrike" cap="none" normalizeH="0" baseline="0">
                          <a:ln>
                            <a:noFill/>
                          </a:ln>
                          <a:effectLst/>
                        </a:rPr>
                        <a: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18</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3"/>
                  </a:ext>
                </a:extLst>
              </a:tr>
            </a:tbl>
          </a:graphicData>
        </a:graphic>
      </p:graphicFrame>
      <p:sp>
        <p:nvSpPr>
          <p:cNvPr id="10"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1"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2"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02940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6"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7"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8"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34670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Übergangsfolie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178B917-5FDB-E445-8EE5-36FA25DB9FE7}"/>
              </a:ext>
            </a:extLst>
          </p:cNvPr>
          <p:cNvGrpSpPr/>
          <p:nvPr userDrawn="1"/>
        </p:nvGrpSpPr>
        <p:grpSpPr>
          <a:xfrm>
            <a:off x="2133838" y="1448135"/>
            <a:ext cx="7846556" cy="914612"/>
            <a:chOff x="5834743" y="2497098"/>
            <a:chExt cx="6482444" cy="1371600"/>
          </a:xfrm>
        </p:grpSpPr>
        <p:grpSp>
          <p:nvGrpSpPr>
            <p:cNvPr id="7" name="Group 6">
              <a:extLst>
                <a:ext uri="{FF2B5EF4-FFF2-40B4-BE49-F238E27FC236}">
                  <a16:creationId xmlns:a16="http://schemas.microsoft.com/office/drawing/2014/main" id="{3DA9A0C7-07B0-7349-AD5B-72256549B02E}"/>
                </a:ext>
              </a:extLst>
            </p:cNvPr>
            <p:cNvGrpSpPr/>
            <p:nvPr/>
          </p:nvGrpSpPr>
          <p:grpSpPr>
            <a:xfrm>
              <a:off x="5834743" y="2497098"/>
              <a:ext cx="377618" cy="685800"/>
              <a:chOff x="6324600" y="4114799"/>
              <a:chExt cx="377618" cy="685800"/>
            </a:xfrm>
          </p:grpSpPr>
          <p:cxnSp>
            <p:nvCxnSpPr>
              <p:cNvPr id="11" name="Straight Connector 10">
                <a:extLst>
                  <a:ext uri="{FF2B5EF4-FFF2-40B4-BE49-F238E27FC236}">
                    <a16:creationId xmlns:a16="http://schemas.microsoft.com/office/drawing/2014/main" id="{1A3A1535-99B5-BE42-BB93-351D2824C93D}"/>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961F7B3-101B-C040-A4B9-324A9DC17FDE}"/>
                  </a:ext>
                </a:extLst>
              </p:cNvPr>
              <p:cNvCxnSpPr/>
              <p:nvPr/>
            </p:nvCxnSpPr>
            <p:spPr>
              <a:xfrm>
                <a:off x="6324600" y="4114799"/>
                <a:ext cx="377618"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FB787AC-A219-E54D-8475-E2CED3585FCE}"/>
                </a:ext>
              </a:extLst>
            </p:cNvPr>
            <p:cNvGrpSpPr/>
            <p:nvPr/>
          </p:nvGrpSpPr>
          <p:grpSpPr>
            <a:xfrm rot="10800000">
              <a:off x="11939569" y="3182898"/>
              <a:ext cx="377618" cy="685800"/>
              <a:chOff x="6324600" y="4114799"/>
              <a:chExt cx="377618" cy="685800"/>
            </a:xfrm>
          </p:grpSpPr>
          <p:cxnSp>
            <p:nvCxnSpPr>
              <p:cNvPr id="9" name="Straight Connector 8">
                <a:extLst>
                  <a:ext uri="{FF2B5EF4-FFF2-40B4-BE49-F238E27FC236}">
                    <a16:creationId xmlns:a16="http://schemas.microsoft.com/office/drawing/2014/main" id="{06C0218B-FD27-404B-988C-821240E1C830}"/>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CC96BA-F4BD-004F-B335-7F2CB935CC81}"/>
                  </a:ext>
                </a:extLst>
              </p:cNvPr>
              <p:cNvCxnSpPr/>
              <p:nvPr/>
            </p:nvCxnSpPr>
            <p:spPr>
              <a:xfrm>
                <a:off x="6324600" y="4114799"/>
                <a:ext cx="377618"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 name="Group 16">
            <a:extLst>
              <a:ext uri="{FF2B5EF4-FFF2-40B4-BE49-F238E27FC236}">
                <a16:creationId xmlns:a16="http://schemas.microsoft.com/office/drawing/2014/main" id="{4BC4B8AB-CBB3-4F2E-85FA-03C23A52330E}"/>
              </a:ext>
            </a:extLst>
          </p:cNvPr>
          <p:cNvGrpSpPr/>
          <p:nvPr userDrawn="1"/>
        </p:nvGrpSpPr>
        <p:grpSpPr>
          <a:xfrm>
            <a:off x="4285928" y="2972488"/>
            <a:ext cx="3618558" cy="914612"/>
            <a:chOff x="5834743" y="2497098"/>
            <a:chExt cx="5114290" cy="1371600"/>
          </a:xfrm>
        </p:grpSpPr>
        <p:grpSp>
          <p:nvGrpSpPr>
            <p:cNvPr id="14" name="Group 17">
              <a:extLst>
                <a:ext uri="{FF2B5EF4-FFF2-40B4-BE49-F238E27FC236}">
                  <a16:creationId xmlns:a16="http://schemas.microsoft.com/office/drawing/2014/main" id="{9CCFB22D-3FD0-4D4A-8104-18AD9D710C36}"/>
                </a:ext>
              </a:extLst>
            </p:cNvPr>
            <p:cNvGrpSpPr/>
            <p:nvPr/>
          </p:nvGrpSpPr>
          <p:grpSpPr>
            <a:xfrm>
              <a:off x="5834743" y="2497098"/>
              <a:ext cx="365306" cy="685800"/>
              <a:chOff x="6324600" y="4114799"/>
              <a:chExt cx="365306" cy="685800"/>
            </a:xfrm>
          </p:grpSpPr>
          <p:cxnSp>
            <p:nvCxnSpPr>
              <p:cNvPr id="19" name="Straight Connector 21">
                <a:extLst>
                  <a:ext uri="{FF2B5EF4-FFF2-40B4-BE49-F238E27FC236}">
                    <a16:creationId xmlns:a16="http://schemas.microsoft.com/office/drawing/2014/main" id="{4DEAA939-E664-4369-9C35-393EA182CDAC}"/>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22">
                <a:extLst>
                  <a:ext uri="{FF2B5EF4-FFF2-40B4-BE49-F238E27FC236}">
                    <a16:creationId xmlns:a16="http://schemas.microsoft.com/office/drawing/2014/main" id="{1E9AEF9E-4AFF-4B6D-B597-9B03090D05C2}"/>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8">
              <a:extLst>
                <a:ext uri="{FF2B5EF4-FFF2-40B4-BE49-F238E27FC236}">
                  <a16:creationId xmlns:a16="http://schemas.microsoft.com/office/drawing/2014/main" id="{655CB61A-B0C7-47CF-A1B5-92C047B0F5C9}"/>
                </a:ext>
              </a:extLst>
            </p:cNvPr>
            <p:cNvGrpSpPr/>
            <p:nvPr/>
          </p:nvGrpSpPr>
          <p:grpSpPr>
            <a:xfrm rot="10800000">
              <a:off x="10583726" y="3182898"/>
              <a:ext cx="365307" cy="685800"/>
              <a:chOff x="7692754" y="4114799"/>
              <a:chExt cx="365307" cy="685800"/>
            </a:xfrm>
          </p:grpSpPr>
          <p:cxnSp>
            <p:nvCxnSpPr>
              <p:cNvPr id="17" name="Straight Connector 19">
                <a:extLst>
                  <a:ext uri="{FF2B5EF4-FFF2-40B4-BE49-F238E27FC236}">
                    <a16:creationId xmlns:a16="http://schemas.microsoft.com/office/drawing/2014/main" id="{539DFF58-38EA-49DF-ADA0-552F682F90A4}"/>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20">
                <a:extLst>
                  <a:ext uri="{FF2B5EF4-FFF2-40B4-BE49-F238E27FC236}">
                    <a16:creationId xmlns:a16="http://schemas.microsoft.com/office/drawing/2014/main" id="{520BCE1B-1763-49A4-A5B2-96EB937E9DDF}"/>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1" name="Text Placeholder 14">
            <a:extLst>
              <a:ext uri="{FF2B5EF4-FFF2-40B4-BE49-F238E27FC236}">
                <a16:creationId xmlns:a16="http://schemas.microsoft.com/office/drawing/2014/main" id="{9BCE7011-A5B4-453B-B840-1CA40F61F9C9}"/>
              </a:ext>
            </a:extLst>
          </p:cNvPr>
          <p:cNvSpPr>
            <a:spLocks noGrp="1"/>
          </p:cNvSpPr>
          <p:nvPr>
            <p:ph type="body" sz="quarter" idx="11" hasCustomPrompt="1"/>
          </p:nvPr>
        </p:nvSpPr>
        <p:spPr>
          <a:xfrm>
            <a:off x="4350545" y="3090444"/>
            <a:ext cx="3489323" cy="678702"/>
          </a:xfrm>
          <a:prstGeom prst="rect">
            <a:avLst/>
          </a:prstGeom>
        </p:spPr>
        <p:txBody>
          <a:bodyPr anchor="ctr">
            <a:normAutofit/>
          </a:bodyPr>
          <a:lstStyle>
            <a:lvl1pPr marL="0" indent="0" algn="ctr">
              <a:buNone/>
              <a:defRPr sz="2799">
                <a:solidFill>
                  <a:schemeClr val="accent1"/>
                </a:solidFill>
                <a:latin typeface="+mj-lt"/>
              </a:defRPr>
            </a:lvl1pPr>
          </a:lstStyle>
          <a:p>
            <a:pPr lvl="0"/>
            <a:r>
              <a:rPr lang="en-US" err="1"/>
              <a:t>Titel</a:t>
            </a:r>
            <a:r>
              <a:rPr lang="en-US"/>
              <a:t> </a:t>
            </a:r>
            <a:r>
              <a:rPr lang="en-US" err="1"/>
              <a:t>hinzufügen</a:t>
            </a:r>
            <a:endParaRPr lang="en-US"/>
          </a:p>
        </p:txBody>
      </p:sp>
    </p:spTree>
    <p:extLst>
      <p:ext uri="{BB962C8B-B14F-4D97-AF65-F5344CB8AC3E}">
        <p14:creationId xmlns:p14="http://schemas.microsoft.com/office/powerpoint/2010/main" val="12849851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Übergangsfolie 2">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05911A55-2BBA-EB47-8B20-A2A4AB24940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7" name="Rectangle 6">
            <a:extLst>
              <a:ext uri="{FF2B5EF4-FFF2-40B4-BE49-F238E27FC236}">
                <a16:creationId xmlns:a16="http://schemas.microsoft.com/office/drawing/2014/main" id="{F47350A4-4503-0C41-B6F0-F348477E1A0F}"/>
              </a:ext>
            </a:extLst>
          </p:cNvPr>
          <p:cNvSpPr/>
          <p:nvPr userDrawn="1"/>
        </p:nvSpPr>
        <p:spPr>
          <a:xfrm>
            <a:off x="795" y="1"/>
            <a:ext cx="12188825" cy="6859588"/>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8" name="Group 7">
            <a:extLst>
              <a:ext uri="{FF2B5EF4-FFF2-40B4-BE49-F238E27FC236}">
                <a16:creationId xmlns:a16="http://schemas.microsoft.com/office/drawing/2014/main" id="{EB0D04D9-CAF6-AE43-BB69-D65C0034E214}"/>
              </a:ext>
            </a:extLst>
          </p:cNvPr>
          <p:cNvGrpSpPr/>
          <p:nvPr userDrawn="1"/>
        </p:nvGrpSpPr>
        <p:grpSpPr>
          <a:xfrm>
            <a:off x="1435520" y="2397036"/>
            <a:ext cx="9319373" cy="2065518"/>
            <a:chOff x="1981200" y="3604245"/>
            <a:chExt cx="13982700" cy="3097560"/>
          </a:xfrm>
        </p:grpSpPr>
        <p:grpSp>
          <p:nvGrpSpPr>
            <p:cNvPr id="9" name="Group 8">
              <a:extLst>
                <a:ext uri="{FF2B5EF4-FFF2-40B4-BE49-F238E27FC236}">
                  <a16:creationId xmlns:a16="http://schemas.microsoft.com/office/drawing/2014/main" id="{1D2A7CCA-7766-4E43-9E7B-B9D2FC5A9159}"/>
                </a:ext>
              </a:extLst>
            </p:cNvPr>
            <p:cNvGrpSpPr/>
            <p:nvPr/>
          </p:nvGrpSpPr>
          <p:grpSpPr>
            <a:xfrm>
              <a:off x="1981200" y="3604245"/>
              <a:ext cx="685800" cy="685800"/>
              <a:chOff x="6324600" y="4114799"/>
              <a:chExt cx="685800" cy="685800"/>
            </a:xfrm>
          </p:grpSpPr>
          <p:cxnSp>
            <p:nvCxnSpPr>
              <p:cNvPr id="13" name="Straight Connector 12">
                <a:extLst>
                  <a:ext uri="{FF2B5EF4-FFF2-40B4-BE49-F238E27FC236}">
                    <a16:creationId xmlns:a16="http://schemas.microsoft.com/office/drawing/2014/main" id="{0002EBC2-06BE-8641-B214-803326C541D9}"/>
                  </a:ext>
                </a:extLst>
              </p:cNvPr>
              <p:cNvCxnSpPr/>
              <p:nvPr/>
            </p:nvCxnSpPr>
            <p:spPr>
              <a:xfrm flipV="1">
                <a:off x="6324600" y="4114799"/>
                <a:ext cx="0" cy="68580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F05F54-30C0-9041-96C6-E149972014A5}"/>
                  </a:ext>
                </a:extLst>
              </p:cNvPr>
              <p:cNvCxnSpPr/>
              <p:nvPr/>
            </p:nvCxnSpPr>
            <p:spPr>
              <a:xfrm>
                <a:off x="6324600" y="4114799"/>
                <a:ext cx="685800" cy="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B44A8A6-D7DC-854F-8985-11A048969AD2}"/>
                </a:ext>
              </a:extLst>
            </p:cNvPr>
            <p:cNvGrpSpPr/>
            <p:nvPr/>
          </p:nvGrpSpPr>
          <p:grpSpPr>
            <a:xfrm rot="10800000">
              <a:off x="15278100" y="6016005"/>
              <a:ext cx="685800" cy="685800"/>
              <a:chOff x="6324600" y="4114799"/>
              <a:chExt cx="685800" cy="685800"/>
            </a:xfrm>
          </p:grpSpPr>
          <p:cxnSp>
            <p:nvCxnSpPr>
              <p:cNvPr id="11" name="Straight Connector 10">
                <a:extLst>
                  <a:ext uri="{FF2B5EF4-FFF2-40B4-BE49-F238E27FC236}">
                    <a16:creationId xmlns:a16="http://schemas.microsoft.com/office/drawing/2014/main" id="{CC79EDDB-8FD8-3745-A4FA-82183885BB71}"/>
                  </a:ext>
                </a:extLst>
              </p:cNvPr>
              <p:cNvCxnSpPr/>
              <p:nvPr/>
            </p:nvCxnSpPr>
            <p:spPr>
              <a:xfrm flipV="1">
                <a:off x="6324600" y="4114799"/>
                <a:ext cx="0" cy="68580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429D-C551-8D42-8BDB-E5ABE76F75D4}"/>
                  </a:ext>
                </a:extLst>
              </p:cNvPr>
              <p:cNvCxnSpPr/>
              <p:nvPr/>
            </p:nvCxnSpPr>
            <p:spPr>
              <a:xfrm>
                <a:off x="6324600" y="4114799"/>
                <a:ext cx="685800" cy="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6" name="Title 15">
            <a:extLst>
              <a:ext uri="{FF2B5EF4-FFF2-40B4-BE49-F238E27FC236}">
                <a16:creationId xmlns:a16="http://schemas.microsoft.com/office/drawing/2014/main" id="{8D8BFA0A-A4AF-7C4D-9E6D-B254259EAA3B}"/>
              </a:ext>
            </a:extLst>
          </p:cNvPr>
          <p:cNvSpPr>
            <a:spLocks noGrp="1"/>
          </p:cNvSpPr>
          <p:nvPr>
            <p:ph type="title" hasCustomPrompt="1"/>
          </p:nvPr>
        </p:nvSpPr>
        <p:spPr>
          <a:xfrm>
            <a:off x="1555346" y="2623353"/>
            <a:ext cx="9110670" cy="1721053"/>
          </a:xfrm>
        </p:spPr>
        <p:txBody>
          <a:bodyPr>
            <a:normAutofit/>
          </a:bodyPr>
          <a:lstStyle>
            <a:lvl1pPr marL="0" algn="ctr" defTabSz="913990" rtl="0" eaLnBrk="1" latinLnBrk="0" hangingPunct="1">
              <a:defRPr lang="en-US" sz="10666" kern="1200" dirty="0">
                <a:solidFill>
                  <a:schemeClr val="accent1"/>
                </a:solidFill>
                <a:latin typeface="+mj-lt"/>
                <a:ea typeface="Motiva Sans Thin" pitchFamily="2" charset="77"/>
                <a:cs typeface="+mn-cs"/>
              </a:defRPr>
            </a:lvl1pPr>
          </a:lstStyle>
          <a:p>
            <a:r>
              <a:rPr lang="en-US" err="1"/>
              <a:t>Titel</a:t>
            </a:r>
            <a:r>
              <a:rPr lang="en-US"/>
              <a:t> </a:t>
            </a:r>
            <a:r>
              <a:rPr lang="en-US" err="1"/>
              <a:t>hinzufügen</a:t>
            </a:r>
            <a:endParaRPr lang="en-US"/>
          </a:p>
        </p:txBody>
      </p:sp>
    </p:spTree>
    <p:extLst>
      <p:ext uri="{BB962C8B-B14F-4D97-AF65-F5344CB8AC3E}">
        <p14:creationId xmlns:p14="http://schemas.microsoft.com/office/powerpoint/2010/main" val="26915862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Übergangsfolie 3">
    <p:spTree>
      <p:nvGrpSpPr>
        <p:cNvPr id="1" name=""/>
        <p:cNvGrpSpPr/>
        <p:nvPr/>
      </p:nvGrpSpPr>
      <p:grpSpPr>
        <a:xfrm>
          <a:off x="0" y="0"/>
          <a:ext cx="0" cy="0"/>
          <a:chOff x="0" y="0"/>
          <a:chExt cx="0" cy="0"/>
        </a:xfrm>
      </p:grpSpPr>
      <p:pic>
        <p:nvPicPr>
          <p:cNvPr id="13" name="Picture Placeholder 4">
            <a:extLst>
              <a:ext uri="{FF2B5EF4-FFF2-40B4-BE49-F238E27FC236}">
                <a16:creationId xmlns:a16="http://schemas.microsoft.com/office/drawing/2014/main" id="{069EC2B1-0D24-B042-A269-96BD2554D4B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27" b="15539"/>
          <a:stretch/>
        </p:blipFill>
        <p:spPr>
          <a:xfrm>
            <a:off x="1" y="0"/>
            <a:ext cx="12305366" cy="6961212"/>
          </a:xfrm>
          <a:prstGeom prst="rect">
            <a:avLst/>
          </a:prstGeom>
        </p:spPr>
      </p:pic>
      <p:sp>
        <p:nvSpPr>
          <p:cNvPr id="14" name="Rectangle 13">
            <a:extLst>
              <a:ext uri="{FF2B5EF4-FFF2-40B4-BE49-F238E27FC236}">
                <a16:creationId xmlns:a16="http://schemas.microsoft.com/office/drawing/2014/main" id="{22F6FAF8-68EC-6948-BC59-5DA68C58EDE5}"/>
              </a:ext>
            </a:extLst>
          </p:cNvPr>
          <p:cNvSpPr/>
          <p:nvPr userDrawn="1"/>
        </p:nvSpPr>
        <p:spPr>
          <a:xfrm>
            <a:off x="1" y="0"/>
            <a:ext cx="12305365" cy="6961212"/>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0E749128-E7A5-754C-9BC0-9F0E2681CE13}"/>
              </a:ext>
            </a:extLst>
          </p:cNvPr>
          <p:cNvGrpSpPr/>
          <p:nvPr userDrawn="1"/>
        </p:nvGrpSpPr>
        <p:grpSpPr>
          <a:xfrm>
            <a:off x="2895640" y="1371917"/>
            <a:ext cx="6399133" cy="914612"/>
            <a:chOff x="5834743" y="2497098"/>
            <a:chExt cx="5114290" cy="1371600"/>
          </a:xfrm>
        </p:grpSpPr>
        <p:grpSp>
          <p:nvGrpSpPr>
            <p:cNvPr id="18" name="Group 17">
              <a:extLst>
                <a:ext uri="{FF2B5EF4-FFF2-40B4-BE49-F238E27FC236}">
                  <a16:creationId xmlns:a16="http://schemas.microsoft.com/office/drawing/2014/main" id="{E38E451F-F55F-7E4B-B0D4-E5CE35B47772}"/>
                </a:ext>
              </a:extLst>
            </p:cNvPr>
            <p:cNvGrpSpPr/>
            <p:nvPr/>
          </p:nvGrpSpPr>
          <p:grpSpPr>
            <a:xfrm>
              <a:off x="5834743" y="2497098"/>
              <a:ext cx="365306" cy="685800"/>
              <a:chOff x="6324600" y="4114799"/>
              <a:chExt cx="365306" cy="685800"/>
            </a:xfrm>
          </p:grpSpPr>
          <p:cxnSp>
            <p:nvCxnSpPr>
              <p:cNvPr id="22" name="Straight Connector 21">
                <a:extLst>
                  <a:ext uri="{FF2B5EF4-FFF2-40B4-BE49-F238E27FC236}">
                    <a16:creationId xmlns:a16="http://schemas.microsoft.com/office/drawing/2014/main" id="{5C07B1A0-0BA4-0047-8291-082986D30735}"/>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0F9613-CF8E-4546-A908-227FACD623E7}"/>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DF6CEA0-E044-8044-9DEF-0C72FD9AFEC3}"/>
                </a:ext>
              </a:extLst>
            </p:cNvPr>
            <p:cNvGrpSpPr/>
            <p:nvPr/>
          </p:nvGrpSpPr>
          <p:grpSpPr>
            <a:xfrm rot="10800000">
              <a:off x="10583726" y="3182898"/>
              <a:ext cx="365307" cy="685800"/>
              <a:chOff x="7692754" y="4114799"/>
              <a:chExt cx="365307" cy="685800"/>
            </a:xfrm>
          </p:grpSpPr>
          <p:cxnSp>
            <p:nvCxnSpPr>
              <p:cNvPr id="20" name="Straight Connector 19">
                <a:extLst>
                  <a:ext uri="{FF2B5EF4-FFF2-40B4-BE49-F238E27FC236}">
                    <a16:creationId xmlns:a16="http://schemas.microsoft.com/office/drawing/2014/main" id="{A65F28A5-79B7-1B49-83D6-D3C1FE1A46EF}"/>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000B14-470F-AE4F-8747-ED07F402E210}"/>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DC3CF265-6A52-2546-9F7F-A2BF1CF5F2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en-US"/>
          </a:p>
        </p:txBody>
      </p:sp>
      <p:sp>
        <p:nvSpPr>
          <p:cNvPr id="25" name="Text Placeholder 4">
            <a:extLst>
              <a:ext uri="{FF2B5EF4-FFF2-40B4-BE49-F238E27FC236}">
                <a16:creationId xmlns:a16="http://schemas.microsoft.com/office/drawing/2014/main" id="{0F4E3273-FE8C-1342-96BC-707BF146B98C}"/>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15516501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Übergangsfolie 3">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3E3173FE-0AB7-458D-BC40-D96AECD05231}"/>
              </a:ext>
            </a:extLst>
          </p:cNvPr>
          <p:cNvGraphicFramePr>
            <a:graphicFrameLocks noChangeAspect="1"/>
          </p:cNvGraphicFramePr>
          <p:nvPr userDrawn="1">
            <p:custDataLst>
              <p:tags r:id="rId1"/>
            </p:custDataLst>
            <p:extLst>
              <p:ext uri="{D42A27DB-BD31-4B8C-83A1-F6EECF244321}">
                <p14:modId xmlns:p14="http://schemas.microsoft.com/office/powerpoint/2010/main" val="3513133666"/>
              </p:ext>
            </p:extLst>
          </p:nvPr>
        </p:nvGraphicFramePr>
        <p:xfrm>
          <a:off x="1587" y="1589"/>
          <a:ext cx="1588" cy="1588"/>
        </p:xfrm>
        <a:graphic>
          <a:graphicData uri="http://schemas.openxmlformats.org/presentationml/2006/ole">
            <mc:AlternateContent xmlns:mc="http://schemas.openxmlformats.org/markup-compatibility/2006">
              <mc:Choice xmlns:v="urn:schemas-microsoft-com:vml" Requires="v">
                <p:oleObj name="think-cell Folie" r:id="rId3" imgW="347" imgH="348" progId="TCLayout.ActiveDocument.1">
                  <p:embed/>
                </p:oleObj>
              </mc:Choice>
              <mc:Fallback>
                <p:oleObj name="think-cell Folie" r:id="rId3" imgW="347" imgH="348" progId="TCLayout.ActiveDocument.1">
                  <p:embed/>
                  <p:pic>
                    <p:nvPicPr>
                      <p:cNvPr id="2" name="Objekt 1" hidden="1">
                        <a:extLst>
                          <a:ext uri="{FF2B5EF4-FFF2-40B4-BE49-F238E27FC236}">
                            <a16:creationId xmlns:a16="http://schemas.microsoft.com/office/drawing/2014/main" id="{3E3173FE-0AB7-458D-BC40-D96AECD05231}"/>
                          </a:ext>
                        </a:extLst>
                      </p:cNvPr>
                      <p:cNvPicPr/>
                      <p:nvPr/>
                    </p:nvPicPr>
                    <p:blipFill>
                      <a:blip r:embed="rId4"/>
                      <a:stretch>
                        <a:fillRect/>
                      </a:stretch>
                    </p:blipFill>
                    <p:spPr>
                      <a:xfrm>
                        <a:off x="1587" y="1589"/>
                        <a:ext cx="1588" cy="1588"/>
                      </a:xfrm>
                      <a:prstGeom prst="rect">
                        <a:avLst/>
                      </a:prstGeom>
                    </p:spPr>
                  </p:pic>
                </p:oleObj>
              </mc:Fallback>
            </mc:AlternateContent>
          </a:graphicData>
        </a:graphic>
      </p:graphicFrame>
      <p:pic>
        <p:nvPicPr>
          <p:cNvPr id="15" name="Picture Placeholder 4">
            <a:extLst>
              <a:ext uri="{FF2B5EF4-FFF2-40B4-BE49-F238E27FC236}">
                <a16:creationId xmlns:a16="http://schemas.microsoft.com/office/drawing/2014/main" id="{BD9551CD-7C30-4CBE-A1B3-68A6496C0989}"/>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14" name="Rectangle 13">
            <a:extLst>
              <a:ext uri="{FF2B5EF4-FFF2-40B4-BE49-F238E27FC236}">
                <a16:creationId xmlns:a16="http://schemas.microsoft.com/office/drawing/2014/main" id="{22F6FAF8-68EC-6948-BC59-5DA68C58EDE5}"/>
              </a:ext>
            </a:extLst>
          </p:cNvPr>
          <p:cNvSpPr/>
          <p:nvPr userDrawn="1"/>
        </p:nvSpPr>
        <p:spPr>
          <a:xfrm>
            <a:off x="0" y="0"/>
            <a:ext cx="12190413" cy="6859588"/>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0E749128-E7A5-754C-9BC0-9F0E2681CE13}"/>
              </a:ext>
            </a:extLst>
          </p:cNvPr>
          <p:cNvGrpSpPr/>
          <p:nvPr userDrawn="1"/>
        </p:nvGrpSpPr>
        <p:grpSpPr>
          <a:xfrm>
            <a:off x="2895640" y="1371917"/>
            <a:ext cx="6399133" cy="914612"/>
            <a:chOff x="5834743" y="2497098"/>
            <a:chExt cx="5114290" cy="1371600"/>
          </a:xfrm>
        </p:grpSpPr>
        <p:grpSp>
          <p:nvGrpSpPr>
            <p:cNvPr id="18" name="Group 17">
              <a:extLst>
                <a:ext uri="{FF2B5EF4-FFF2-40B4-BE49-F238E27FC236}">
                  <a16:creationId xmlns:a16="http://schemas.microsoft.com/office/drawing/2014/main" id="{E38E451F-F55F-7E4B-B0D4-E5CE35B47772}"/>
                </a:ext>
              </a:extLst>
            </p:cNvPr>
            <p:cNvGrpSpPr/>
            <p:nvPr/>
          </p:nvGrpSpPr>
          <p:grpSpPr>
            <a:xfrm>
              <a:off x="5834743" y="2497098"/>
              <a:ext cx="365306" cy="685800"/>
              <a:chOff x="6324600" y="4114799"/>
              <a:chExt cx="365306" cy="685800"/>
            </a:xfrm>
          </p:grpSpPr>
          <p:cxnSp>
            <p:nvCxnSpPr>
              <p:cNvPr id="22" name="Straight Connector 21">
                <a:extLst>
                  <a:ext uri="{FF2B5EF4-FFF2-40B4-BE49-F238E27FC236}">
                    <a16:creationId xmlns:a16="http://schemas.microsoft.com/office/drawing/2014/main" id="{5C07B1A0-0BA4-0047-8291-082986D30735}"/>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0F9613-CF8E-4546-A908-227FACD623E7}"/>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DF6CEA0-E044-8044-9DEF-0C72FD9AFEC3}"/>
                </a:ext>
              </a:extLst>
            </p:cNvPr>
            <p:cNvGrpSpPr/>
            <p:nvPr/>
          </p:nvGrpSpPr>
          <p:grpSpPr>
            <a:xfrm rot="10800000">
              <a:off x="10583726" y="3182898"/>
              <a:ext cx="365307" cy="685800"/>
              <a:chOff x="7692754" y="4114799"/>
              <a:chExt cx="365307" cy="685800"/>
            </a:xfrm>
          </p:grpSpPr>
          <p:cxnSp>
            <p:nvCxnSpPr>
              <p:cNvPr id="20" name="Straight Connector 19">
                <a:extLst>
                  <a:ext uri="{FF2B5EF4-FFF2-40B4-BE49-F238E27FC236}">
                    <a16:creationId xmlns:a16="http://schemas.microsoft.com/office/drawing/2014/main" id="{A65F28A5-79B7-1B49-83D6-D3C1FE1A46EF}"/>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000B14-470F-AE4F-8747-ED07F402E210}"/>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DC3CF265-6A52-2546-9F7F-A2BF1CF5F2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en-US"/>
          </a:p>
        </p:txBody>
      </p:sp>
      <p:sp>
        <p:nvSpPr>
          <p:cNvPr id="25" name="Text Placeholder 4">
            <a:extLst>
              <a:ext uri="{FF2B5EF4-FFF2-40B4-BE49-F238E27FC236}">
                <a16:creationId xmlns:a16="http://schemas.microsoft.com/office/drawing/2014/main" id="{0F4E3273-FE8C-1342-96BC-707BF146B98C}"/>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39864783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Übergangsfolie 3">
    <p:spTree>
      <p:nvGrpSpPr>
        <p:cNvPr id="1" name=""/>
        <p:cNvGrpSpPr/>
        <p:nvPr/>
      </p:nvGrpSpPr>
      <p:grpSpPr>
        <a:xfrm>
          <a:off x="0" y="0"/>
          <a:ext cx="0" cy="0"/>
          <a:chOff x="0" y="0"/>
          <a:chExt cx="0" cy="0"/>
        </a:xfrm>
      </p:grpSpPr>
      <p:pic>
        <p:nvPicPr>
          <p:cNvPr id="13" name="Picture Placeholder 4">
            <a:extLst>
              <a:ext uri="{FF2B5EF4-FFF2-40B4-BE49-F238E27FC236}">
                <a16:creationId xmlns:a16="http://schemas.microsoft.com/office/drawing/2014/main" id="{069EC2B1-0D24-B042-A269-96BD2554D4B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035" r="14461"/>
          <a:stretch/>
        </p:blipFill>
        <p:spPr>
          <a:xfrm>
            <a:off x="0" y="0"/>
            <a:ext cx="12290399" cy="6859588"/>
          </a:xfrm>
          <a:prstGeom prst="rect">
            <a:avLst/>
          </a:prstGeom>
        </p:spPr>
      </p:pic>
      <p:sp>
        <p:nvSpPr>
          <p:cNvPr id="14" name="Rectangle 13">
            <a:extLst>
              <a:ext uri="{FF2B5EF4-FFF2-40B4-BE49-F238E27FC236}">
                <a16:creationId xmlns:a16="http://schemas.microsoft.com/office/drawing/2014/main" id="{22F6FAF8-68EC-6948-BC59-5DA68C58EDE5}"/>
              </a:ext>
            </a:extLst>
          </p:cNvPr>
          <p:cNvSpPr/>
          <p:nvPr userDrawn="1"/>
        </p:nvSpPr>
        <p:spPr>
          <a:xfrm>
            <a:off x="0" y="0"/>
            <a:ext cx="12290399" cy="6859588"/>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0E749128-E7A5-754C-9BC0-9F0E2681CE13}"/>
              </a:ext>
            </a:extLst>
          </p:cNvPr>
          <p:cNvGrpSpPr/>
          <p:nvPr userDrawn="1"/>
        </p:nvGrpSpPr>
        <p:grpSpPr>
          <a:xfrm>
            <a:off x="2895640" y="1371917"/>
            <a:ext cx="6399133" cy="914612"/>
            <a:chOff x="5834743" y="2497098"/>
            <a:chExt cx="5114290" cy="1371600"/>
          </a:xfrm>
        </p:grpSpPr>
        <p:grpSp>
          <p:nvGrpSpPr>
            <p:cNvPr id="18" name="Group 17">
              <a:extLst>
                <a:ext uri="{FF2B5EF4-FFF2-40B4-BE49-F238E27FC236}">
                  <a16:creationId xmlns:a16="http://schemas.microsoft.com/office/drawing/2014/main" id="{E38E451F-F55F-7E4B-B0D4-E5CE35B47772}"/>
                </a:ext>
              </a:extLst>
            </p:cNvPr>
            <p:cNvGrpSpPr/>
            <p:nvPr/>
          </p:nvGrpSpPr>
          <p:grpSpPr>
            <a:xfrm>
              <a:off x="5834743" y="2497098"/>
              <a:ext cx="365306" cy="685800"/>
              <a:chOff x="6324600" y="4114799"/>
              <a:chExt cx="365306" cy="685800"/>
            </a:xfrm>
          </p:grpSpPr>
          <p:cxnSp>
            <p:nvCxnSpPr>
              <p:cNvPr id="22" name="Straight Connector 21">
                <a:extLst>
                  <a:ext uri="{FF2B5EF4-FFF2-40B4-BE49-F238E27FC236}">
                    <a16:creationId xmlns:a16="http://schemas.microsoft.com/office/drawing/2014/main" id="{5C07B1A0-0BA4-0047-8291-082986D30735}"/>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0F9613-CF8E-4546-A908-227FACD623E7}"/>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DF6CEA0-E044-8044-9DEF-0C72FD9AFEC3}"/>
                </a:ext>
              </a:extLst>
            </p:cNvPr>
            <p:cNvGrpSpPr/>
            <p:nvPr/>
          </p:nvGrpSpPr>
          <p:grpSpPr>
            <a:xfrm rot="10800000">
              <a:off x="10583726" y="3182898"/>
              <a:ext cx="365307" cy="685800"/>
              <a:chOff x="7692754" y="4114799"/>
              <a:chExt cx="365307" cy="685800"/>
            </a:xfrm>
          </p:grpSpPr>
          <p:cxnSp>
            <p:nvCxnSpPr>
              <p:cNvPr id="20" name="Straight Connector 19">
                <a:extLst>
                  <a:ext uri="{FF2B5EF4-FFF2-40B4-BE49-F238E27FC236}">
                    <a16:creationId xmlns:a16="http://schemas.microsoft.com/office/drawing/2014/main" id="{A65F28A5-79B7-1B49-83D6-D3C1FE1A46EF}"/>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000B14-470F-AE4F-8747-ED07F402E210}"/>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DC3CF265-6A52-2546-9F7F-A2BF1CF5F2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en-US"/>
          </a:p>
        </p:txBody>
      </p:sp>
      <p:sp>
        <p:nvSpPr>
          <p:cNvPr id="25" name="Text Placeholder 4">
            <a:extLst>
              <a:ext uri="{FF2B5EF4-FFF2-40B4-BE49-F238E27FC236}">
                <a16:creationId xmlns:a16="http://schemas.microsoft.com/office/drawing/2014/main" id="{0F4E3273-FE8C-1342-96BC-707BF146B98C}"/>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11054976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Übergangsfolie 3">
    <p:spTree>
      <p:nvGrpSpPr>
        <p:cNvPr id="1" name=""/>
        <p:cNvGrpSpPr/>
        <p:nvPr/>
      </p:nvGrpSpPr>
      <p:grpSpPr>
        <a:xfrm>
          <a:off x="0" y="0"/>
          <a:ext cx="0" cy="0"/>
          <a:chOff x="0" y="0"/>
          <a:chExt cx="0" cy="0"/>
        </a:xfrm>
      </p:grpSpPr>
      <p:pic>
        <p:nvPicPr>
          <p:cNvPr id="13" name="Picture Placeholder 4">
            <a:extLst>
              <a:ext uri="{FF2B5EF4-FFF2-40B4-BE49-F238E27FC236}">
                <a16:creationId xmlns:a16="http://schemas.microsoft.com/office/drawing/2014/main" id="{069EC2B1-0D24-B042-A269-96BD2554D4B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39675"/>
          <a:stretch/>
        </p:blipFill>
        <p:spPr>
          <a:xfrm>
            <a:off x="795" y="0"/>
            <a:ext cx="12289605" cy="6859588"/>
          </a:xfrm>
          <a:prstGeom prst="rect">
            <a:avLst/>
          </a:prstGeom>
        </p:spPr>
      </p:pic>
      <p:sp>
        <p:nvSpPr>
          <p:cNvPr id="14" name="Rectangle 13">
            <a:extLst>
              <a:ext uri="{FF2B5EF4-FFF2-40B4-BE49-F238E27FC236}">
                <a16:creationId xmlns:a16="http://schemas.microsoft.com/office/drawing/2014/main" id="{22F6FAF8-68EC-6948-BC59-5DA68C58EDE5}"/>
              </a:ext>
            </a:extLst>
          </p:cNvPr>
          <p:cNvSpPr/>
          <p:nvPr userDrawn="1"/>
        </p:nvSpPr>
        <p:spPr>
          <a:xfrm>
            <a:off x="0" y="0"/>
            <a:ext cx="12290399" cy="6859588"/>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0E749128-E7A5-754C-9BC0-9F0E2681CE13}"/>
              </a:ext>
            </a:extLst>
          </p:cNvPr>
          <p:cNvGrpSpPr/>
          <p:nvPr userDrawn="1"/>
        </p:nvGrpSpPr>
        <p:grpSpPr>
          <a:xfrm>
            <a:off x="2895640" y="1371917"/>
            <a:ext cx="6399133" cy="914612"/>
            <a:chOff x="5834743" y="2497098"/>
            <a:chExt cx="5114290" cy="1371600"/>
          </a:xfrm>
        </p:grpSpPr>
        <p:grpSp>
          <p:nvGrpSpPr>
            <p:cNvPr id="18" name="Group 17">
              <a:extLst>
                <a:ext uri="{FF2B5EF4-FFF2-40B4-BE49-F238E27FC236}">
                  <a16:creationId xmlns:a16="http://schemas.microsoft.com/office/drawing/2014/main" id="{E38E451F-F55F-7E4B-B0D4-E5CE35B47772}"/>
                </a:ext>
              </a:extLst>
            </p:cNvPr>
            <p:cNvGrpSpPr/>
            <p:nvPr/>
          </p:nvGrpSpPr>
          <p:grpSpPr>
            <a:xfrm>
              <a:off x="5834743" y="2497098"/>
              <a:ext cx="365306" cy="685800"/>
              <a:chOff x="6324600" y="4114799"/>
              <a:chExt cx="365306" cy="685800"/>
            </a:xfrm>
          </p:grpSpPr>
          <p:cxnSp>
            <p:nvCxnSpPr>
              <p:cNvPr id="22" name="Straight Connector 21">
                <a:extLst>
                  <a:ext uri="{FF2B5EF4-FFF2-40B4-BE49-F238E27FC236}">
                    <a16:creationId xmlns:a16="http://schemas.microsoft.com/office/drawing/2014/main" id="{5C07B1A0-0BA4-0047-8291-082986D30735}"/>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0F9613-CF8E-4546-A908-227FACD623E7}"/>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DF6CEA0-E044-8044-9DEF-0C72FD9AFEC3}"/>
                </a:ext>
              </a:extLst>
            </p:cNvPr>
            <p:cNvGrpSpPr/>
            <p:nvPr/>
          </p:nvGrpSpPr>
          <p:grpSpPr>
            <a:xfrm rot="10800000">
              <a:off x="10583726" y="3182898"/>
              <a:ext cx="365307" cy="685800"/>
              <a:chOff x="7692754" y="4114799"/>
              <a:chExt cx="365307" cy="685800"/>
            </a:xfrm>
          </p:grpSpPr>
          <p:cxnSp>
            <p:nvCxnSpPr>
              <p:cNvPr id="20" name="Straight Connector 19">
                <a:extLst>
                  <a:ext uri="{FF2B5EF4-FFF2-40B4-BE49-F238E27FC236}">
                    <a16:creationId xmlns:a16="http://schemas.microsoft.com/office/drawing/2014/main" id="{A65F28A5-79B7-1B49-83D6-D3C1FE1A46EF}"/>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000B14-470F-AE4F-8747-ED07F402E210}"/>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DC3CF265-6A52-2546-9F7F-A2BF1CF5F2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en-US"/>
          </a:p>
        </p:txBody>
      </p:sp>
      <p:sp>
        <p:nvSpPr>
          <p:cNvPr id="25" name="Text Placeholder 4">
            <a:extLst>
              <a:ext uri="{FF2B5EF4-FFF2-40B4-BE49-F238E27FC236}">
                <a16:creationId xmlns:a16="http://schemas.microsoft.com/office/drawing/2014/main" id="{0F4E3273-FE8C-1342-96BC-707BF146B98C}"/>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990724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eiss">
    <p:spTree>
      <p:nvGrpSpPr>
        <p:cNvPr id="1" name=""/>
        <p:cNvGrpSpPr/>
        <p:nvPr/>
      </p:nvGrpSpPr>
      <p:grpSpPr>
        <a:xfrm>
          <a:off x="0" y="0"/>
          <a:ext cx="0" cy="0"/>
          <a:chOff x="0" y="0"/>
          <a:chExt cx="0" cy="0"/>
        </a:xfrm>
      </p:grpSpPr>
      <p:sp>
        <p:nvSpPr>
          <p:cNvPr id="8" name="Untertitel 2"/>
          <p:cNvSpPr>
            <a:spLocks noGrp="1"/>
          </p:cNvSpPr>
          <p:nvPr>
            <p:ph type="subTitle" idx="1"/>
          </p:nvPr>
        </p:nvSpPr>
        <p:spPr bwMode="gray">
          <a:xfrm>
            <a:off x="431800" y="739136"/>
            <a:ext cx="11325224" cy="244319"/>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11" name="Fußzeilenplatzhalter 10"/>
          <p:cNvSpPr>
            <a:spLocks noGrp="1"/>
          </p:cNvSpPr>
          <p:nvPr>
            <p:ph type="ftr" sz="quarter" idx="11"/>
          </p:nvPr>
        </p:nvSpPr>
        <p:spPr/>
        <p:txBody>
          <a:bodyPr/>
          <a:lstStyle/>
          <a:p>
            <a:r>
              <a:rPr lang="de-DE"/>
              <a:t>Schwarz Group // Corporate Presentation //</a:t>
            </a:r>
          </a:p>
        </p:txBody>
      </p:sp>
      <p:sp>
        <p:nvSpPr>
          <p:cNvPr id="12" name="Foliennummernplatzhalter 11"/>
          <p:cNvSpPr>
            <a:spLocks noGrp="1"/>
          </p:cNvSpPr>
          <p:nvPr>
            <p:ph type="sldNum" sz="quarter" idx="12"/>
          </p:nvPr>
        </p:nvSpPr>
        <p:spPr/>
        <p:txBody>
          <a:bodyPr/>
          <a:lstStyle/>
          <a:p>
            <a:fld id="{0C7C1E0B-BD27-42F8-BC6B-2F0636970842}" type="slidenum">
              <a:rPr lang="de-DE" smtClean="0"/>
              <a:pPr/>
              <a:t>‹#›</a:t>
            </a:fld>
            <a:endParaRPr lang="de-DE"/>
          </a:p>
        </p:txBody>
      </p:sp>
      <p:sp>
        <p:nvSpPr>
          <p:cNvPr id="15" name="Titel 14"/>
          <p:cNvSpPr>
            <a:spLocks noGrp="1"/>
          </p:cNvSpPr>
          <p:nvPr>
            <p:ph type="title"/>
          </p:nvPr>
        </p:nvSpPr>
        <p:spPr/>
        <p:txBody>
          <a:bodyPr/>
          <a:lstStyle/>
          <a:p>
            <a:r>
              <a:rPr lang="de-DE"/>
              <a:t>Titelmasterformat durch Klicken bearbeiten</a:t>
            </a:r>
          </a:p>
        </p:txBody>
      </p:sp>
      <p:sp>
        <p:nvSpPr>
          <p:cNvPr id="17" name="Inhaltsplatzhalter 16"/>
          <p:cNvSpPr>
            <a:spLocks noGrp="1"/>
          </p:cNvSpPr>
          <p:nvPr>
            <p:ph sz="quarter" idx="13"/>
          </p:nvPr>
        </p:nvSpPr>
        <p:spPr>
          <a:xfrm>
            <a:off x="431801" y="1412875"/>
            <a:ext cx="5591174" cy="5014913"/>
          </a:xfrm>
        </p:spPr>
        <p:txBody>
          <a:bodyPr/>
          <a:lstStyle>
            <a:lvl5pP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Ebenem</a:t>
            </a:r>
          </a:p>
        </p:txBody>
      </p:sp>
    </p:spTree>
    <p:extLst>
      <p:ext uri="{BB962C8B-B14F-4D97-AF65-F5344CB8AC3E}">
        <p14:creationId xmlns:p14="http://schemas.microsoft.com/office/powerpoint/2010/main" val="1305836706"/>
      </p:ext>
    </p:extLst>
  </p:cSld>
  <p:clrMapOvr>
    <a:masterClrMapping/>
  </p:clrMapOvr>
  <p:transition>
    <p:fade/>
  </p:transition>
  <p:extLst>
    <p:ext uri="{DCECCB84-F9BA-43D5-87BE-67443E8EF086}">
      <p15:sldGuideLst xmlns:p15="http://schemas.microsoft.com/office/powerpoint/2012/main">
        <p15:guide id="1" pos="3794">
          <p15:clr>
            <a:srgbClr val="FBAE40"/>
          </p15:clr>
        </p15:guide>
        <p15:guide id="2" pos="3885">
          <p15:clr>
            <a:srgbClr val="FBAE40"/>
          </p15:clr>
        </p15:guide>
        <p15:guide id="3" pos="2590">
          <p15:clr>
            <a:srgbClr val="FBAE40"/>
          </p15:clr>
        </p15:guide>
        <p15:guide id="4" pos="2680">
          <p15:clr>
            <a:srgbClr val="FBAE40"/>
          </p15:clr>
        </p15:guide>
        <p15:guide id="5" pos="4998">
          <p15:clr>
            <a:srgbClr val="FBAE40"/>
          </p15:clr>
        </p15:guide>
        <p15:guide id="6" pos="5088">
          <p15:clr>
            <a:srgbClr val="FBAE40"/>
          </p15:clr>
        </p15:guide>
        <p15:guide id="7" pos="2080">
          <p15:clr>
            <a:srgbClr val="FBAE40"/>
          </p15:clr>
        </p15:guide>
        <p15:guide id="8" pos="1988">
          <p15:clr>
            <a:srgbClr val="FBAE40"/>
          </p15:clr>
        </p15:guide>
        <p15:guide id="9" pos="5600">
          <p15:clr>
            <a:srgbClr val="FBAE40"/>
          </p15:clr>
        </p15:guide>
        <p15:guide id="10" pos="5690">
          <p15:clr>
            <a:srgbClr val="FBAE40"/>
          </p15:clr>
        </p15:guide>
        <p15:guide id="11" pos="1386">
          <p15:clr>
            <a:srgbClr val="FBAE40"/>
          </p15:clr>
        </p15:guide>
        <p15:guide id="12" pos="1476">
          <p15:clr>
            <a:srgbClr val="FBAE40"/>
          </p15:clr>
        </p15:guide>
        <p15:guide id="13" pos="6203">
          <p15:clr>
            <a:srgbClr val="FBAE40"/>
          </p15:clr>
        </p15:guide>
        <p15:guide id="14" pos="6293">
          <p15:clr>
            <a:srgbClr val="FBAE40"/>
          </p15:clr>
        </p15:guide>
        <p15:guide id="15" orient="horz" pos="2423">
          <p15:clr>
            <a:srgbClr val="FBAE40"/>
          </p15:clr>
        </p15:guide>
        <p15:guide id="16" orient="horz" pos="2514">
          <p15:clr>
            <a:srgbClr val="FBAE40"/>
          </p15:clr>
        </p15:guide>
        <p15:guide id="17" orient="horz" pos="1881">
          <p15:clr>
            <a:srgbClr val="FBAE40"/>
          </p15:clr>
        </p15:guide>
        <p15:guide id="18" orient="horz" pos="1971">
          <p15:clr>
            <a:srgbClr val="FBAE40"/>
          </p15:clr>
        </p15:guide>
        <p15:guide id="19" orient="horz" pos="3056">
          <p15:clr>
            <a:srgbClr val="FBAE40"/>
          </p15:clr>
        </p15:guide>
        <p15:guide id="20" orient="horz" pos="2966">
          <p15:clr>
            <a:srgbClr val="FBAE40"/>
          </p15:clr>
        </p15:guide>
        <p15:guide id="21" pos="3839">
          <p15:clr>
            <a:srgbClr val="9FCC3B"/>
          </p15:clr>
        </p15:guide>
        <p15:guide id="22" orient="horz" pos="2160">
          <p15:clr>
            <a:srgbClr val="9FCC3B"/>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Übergangsfolie 4">
    <p:spTree>
      <p:nvGrpSpPr>
        <p:cNvPr id="1" name=""/>
        <p:cNvGrpSpPr/>
        <p:nvPr/>
      </p:nvGrpSpPr>
      <p:grpSpPr>
        <a:xfrm>
          <a:off x="0" y="0"/>
          <a:ext cx="0" cy="0"/>
          <a:chOff x="0" y="0"/>
          <a:chExt cx="0" cy="0"/>
        </a:xfrm>
      </p:grpSpPr>
      <p:pic>
        <p:nvPicPr>
          <p:cNvPr id="16" name="Picture Placeholder 3">
            <a:extLst>
              <a:ext uri="{FF2B5EF4-FFF2-40B4-BE49-F238E27FC236}">
                <a16:creationId xmlns:a16="http://schemas.microsoft.com/office/drawing/2014/main" id="{89E4948F-A1B0-A14B-9053-F7DBE1AE29B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17" name="Rectangle 16">
            <a:extLst>
              <a:ext uri="{FF2B5EF4-FFF2-40B4-BE49-F238E27FC236}">
                <a16:creationId xmlns:a16="http://schemas.microsoft.com/office/drawing/2014/main" id="{4C95401D-19A4-A241-BA4A-9471BA3C0F7D}"/>
              </a:ext>
            </a:extLst>
          </p:cNvPr>
          <p:cNvSpPr/>
          <p:nvPr userDrawn="1"/>
        </p:nvSpPr>
        <p:spPr>
          <a:xfrm>
            <a:off x="795" y="1"/>
            <a:ext cx="12188825" cy="6859588"/>
          </a:xfrm>
          <a:prstGeom prst="rect">
            <a:avLst/>
          </a:prstGeom>
          <a:solidFill>
            <a:schemeClr val="tx1">
              <a:alpha val="67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a:solidFill>
                <a:schemeClr val="tx1"/>
              </a:solidFill>
              <a:latin typeface="Calibri Light" panose="020F0302020204030204" pitchFamily="34" charset="0"/>
            </a:endParaRPr>
          </a:p>
        </p:txBody>
      </p:sp>
      <p:grpSp>
        <p:nvGrpSpPr>
          <p:cNvPr id="34" name="Group 33">
            <a:extLst>
              <a:ext uri="{FF2B5EF4-FFF2-40B4-BE49-F238E27FC236}">
                <a16:creationId xmlns:a16="http://schemas.microsoft.com/office/drawing/2014/main" id="{E76F4E0C-3C69-1245-93D8-EC665AA8C3D3}"/>
              </a:ext>
            </a:extLst>
          </p:cNvPr>
          <p:cNvGrpSpPr/>
          <p:nvPr userDrawn="1"/>
        </p:nvGrpSpPr>
        <p:grpSpPr>
          <a:xfrm>
            <a:off x="2895640" y="1371917"/>
            <a:ext cx="6399133" cy="914612"/>
            <a:chOff x="5834743" y="2497098"/>
            <a:chExt cx="5114290" cy="1371600"/>
          </a:xfrm>
        </p:grpSpPr>
        <p:grpSp>
          <p:nvGrpSpPr>
            <p:cNvPr id="35" name="Group 34">
              <a:extLst>
                <a:ext uri="{FF2B5EF4-FFF2-40B4-BE49-F238E27FC236}">
                  <a16:creationId xmlns:a16="http://schemas.microsoft.com/office/drawing/2014/main" id="{34798E8F-828A-5C4F-9EB5-C2E4B0F13F18}"/>
                </a:ext>
              </a:extLst>
            </p:cNvPr>
            <p:cNvGrpSpPr/>
            <p:nvPr/>
          </p:nvGrpSpPr>
          <p:grpSpPr>
            <a:xfrm>
              <a:off x="5834743" y="2497098"/>
              <a:ext cx="365306" cy="685800"/>
              <a:chOff x="6324600" y="4114799"/>
              <a:chExt cx="365306" cy="685800"/>
            </a:xfrm>
          </p:grpSpPr>
          <p:cxnSp>
            <p:nvCxnSpPr>
              <p:cNvPr id="39" name="Straight Connector 38">
                <a:extLst>
                  <a:ext uri="{FF2B5EF4-FFF2-40B4-BE49-F238E27FC236}">
                    <a16:creationId xmlns:a16="http://schemas.microsoft.com/office/drawing/2014/main" id="{D2709EF0-84D9-CB48-9492-884964C897A0}"/>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3543028-17C3-4B47-8B54-3B38108BA58B}"/>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B8086CC-23FA-C342-A24A-188E3D3C9090}"/>
                </a:ext>
              </a:extLst>
            </p:cNvPr>
            <p:cNvGrpSpPr/>
            <p:nvPr/>
          </p:nvGrpSpPr>
          <p:grpSpPr>
            <a:xfrm rot="10800000">
              <a:off x="10583726" y="3182898"/>
              <a:ext cx="365307" cy="685800"/>
              <a:chOff x="7692754" y="4114799"/>
              <a:chExt cx="365307" cy="685800"/>
            </a:xfrm>
          </p:grpSpPr>
          <p:cxnSp>
            <p:nvCxnSpPr>
              <p:cNvPr id="37" name="Straight Connector 36">
                <a:extLst>
                  <a:ext uri="{FF2B5EF4-FFF2-40B4-BE49-F238E27FC236}">
                    <a16:creationId xmlns:a16="http://schemas.microsoft.com/office/drawing/2014/main" id="{99576AD2-44B0-EB42-88F0-040678C010EB}"/>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FF17D0-A68D-0242-89C6-52728A0F9551}"/>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1" name="Text Placeholder 14">
            <a:extLst>
              <a:ext uri="{FF2B5EF4-FFF2-40B4-BE49-F238E27FC236}">
                <a16:creationId xmlns:a16="http://schemas.microsoft.com/office/drawing/2014/main" id="{4C2F4E64-32BD-954F-923F-8D5A1DC88F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14" name="Text Placeholder 4">
            <a:extLst>
              <a:ext uri="{FF2B5EF4-FFF2-40B4-BE49-F238E27FC236}">
                <a16:creationId xmlns:a16="http://schemas.microsoft.com/office/drawing/2014/main" id="{A51DE688-1E98-4A4E-B536-DC3F3CA2FCFE}"/>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20558711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ransition Foli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B0D04D9-CAF6-AE43-BB69-D65C0034E214}"/>
              </a:ext>
            </a:extLst>
          </p:cNvPr>
          <p:cNvGrpSpPr/>
          <p:nvPr userDrawn="1"/>
        </p:nvGrpSpPr>
        <p:grpSpPr>
          <a:xfrm>
            <a:off x="1435520" y="1448135"/>
            <a:ext cx="9319373" cy="2065518"/>
            <a:chOff x="1981200" y="3604245"/>
            <a:chExt cx="13982700" cy="3097560"/>
          </a:xfrm>
        </p:grpSpPr>
        <p:grpSp>
          <p:nvGrpSpPr>
            <p:cNvPr id="9" name="Group 8">
              <a:extLst>
                <a:ext uri="{FF2B5EF4-FFF2-40B4-BE49-F238E27FC236}">
                  <a16:creationId xmlns:a16="http://schemas.microsoft.com/office/drawing/2014/main" id="{1D2A7CCA-7766-4E43-9E7B-B9D2FC5A9159}"/>
                </a:ext>
              </a:extLst>
            </p:cNvPr>
            <p:cNvGrpSpPr/>
            <p:nvPr/>
          </p:nvGrpSpPr>
          <p:grpSpPr>
            <a:xfrm>
              <a:off x="1981200" y="3604245"/>
              <a:ext cx="685800" cy="685800"/>
              <a:chOff x="6324600" y="4114799"/>
              <a:chExt cx="685800" cy="685800"/>
            </a:xfrm>
          </p:grpSpPr>
          <p:cxnSp>
            <p:nvCxnSpPr>
              <p:cNvPr id="13" name="Straight Connector 12">
                <a:extLst>
                  <a:ext uri="{FF2B5EF4-FFF2-40B4-BE49-F238E27FC236}">
                    <a16:creationId xmlns:a16="http://schemas.microsoft.com/office/drawing/2014/main" id="{0002EBC2-06BE-8641-B214-803326C541D9}"/>
                  </a:ext>
                </a:extLst>
              </p:cNvPr>
              <p:cNvCxnSpPr/>
              <p:nvPr/>
            </p:nvCxnSpPr>
            <p:spPr>
              <a:xfrm flipV="1">
                <a:off x="6324600" y="4114799"/>
                <a:ext cx="0" cy="68580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F05F54-30C0-9041-96C6-E149972014A5}"/>
                  </a:ext>
                </a:extLst>
              </p:cNvPr>
              <p:cNvCxnSpPr/>
              <p:nvPr/>
            </p:nvCxnSpPr>
            <p:spPr>
              <a:xfrm>
                <a:off x="6324600" y="4114799"/>
                <a:ext cx="685800" cy="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B44A8A6-D7DC-854F-8985-11A048969AD2}"/>
                </a:ext>
              </a:extLst>
            </p:cNvPr>
            <p:cNvGrpSpPr/>
            <p:nvPr/>
          </p:nvGrpSpPr>
          <p:grpSpPr>
            <a:xfrm rot="10800000">
              <a:off x="15278100" y="6016005"/>
              <a:ext cx="685800" cy="685800"/>
              <a:chOff x="6324600" y="4114799"/>
              <a:chExt cx="685800" cy="685800"/>
            </a:xfrm>
          </p:grpSpPr>
          <p:cxnSp>
            <p:nvCxnSpPr>
              <p:cNvPr id="11" name="Straight Connector 10">
                <a:extLst>
                  <a:ext uri="{FF2B5EF4-FFF2-40B4-BE49-F238E27FC236}">
                    <a16:creationId xmlns:a16="http://schemas.microsoft.com/office/drawing/2014/main" id="{CC79EDDB-8FD8-3745-A4FA-82183885BB71}"/>
                  </a:ext>
                </a:extLst>
              </p:cNvPr>
              <p:cNvCxnSpPr/>
              <p:nvPr/>
            </p:nvCxnSpPr>
            <p:spPr>
              <a:xfrm flipV="1">
                <a:off x="6324600" y="4114799"/>
                <a:ext cx="0" cy="68580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429D-C551-8D42-8BDB-E5ABE76F75D4}"/>
                  </a:ext>
                </a:extLst>
              </p:cNvPr>
              <p:cNvCxnSpPr/>
              <p:nvPr/>
            </p:nvCxnSpPr>
            <p:spPr>
              <a:xfrm>
                <a:off x="6324600" y="4114799"/>
                <a:ext cx="685800" cy="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 name="Title 15">
            <a:extLst>
              <a:ext uri="{FF2B5EF4-FFF2-40B4-BE49-F238E27FC236}">
                <a16:creationId xmlns:a16="http://schemas.microsoft.com/office/drawing/2014/main" id="{F6B74D0B-E242-864E-AA40-4D33FEA306BD}"/>
              </a:ext>
            </a:extLst>
          </p:cNvPr>
          <p:cNvSpPr>
            <a:spLocks noGrp="1"/>
          </p:cNvSpPr>
          <p:nvPr>
            <p:ph type="title" hasCustomPrompt="1"/>
          </p:nvPr>
        </p:nvSpPr>
        <p:spPr>
          <a:xfrm>
            <a:off x="1555346" y="1674452"/>
            <a:ext cx="9110670" cy="1721053"/>
          </a:xfrm>
        </p:spPr>
        <p:txBody>
          <a:bodyPr>
            <a:normAutofit/>
          </a:bodyPr>
          <a:lstStyle>
            <a:lvl1pPr marL="0" algn="ctr" defTabSz="913990" rtl="0" eaLnBrk="1" latinLnBrk="0" hangingPunct="1">
              <a:defRPr lang="en-US" sz="10666" kern="1200" dirty="0">
                <a:solidFill>
                  <a:schemeClr val="accent1"/>
                </a:solidFill>
                <a:latin typeface="+mj-lt"/>
                <a:ea typeface="Motiva Sans Thin" pitchFamily="2" charset="77"/>
                <a:cs typeface="+mn-cs"/>
              </a:defRPr>
            </a:lvl1pPr>
          </a:lstStyle>
          <a:p>
            <a:r>
              <a:rPr lang="en-US" err="1"/>
              <a:t>Titel</a:t>
            </a:r>
            <a:r>
              <a:rPr lang="en-US"/>
              <a:t> </a:t>
            </a:r>
            <a:r>
              <a:rPr lang="en-US" err="1"/>
              <a:t>hinzufügen</a:t>
            </a:r>
            <a:endParaRPr lang="en-US"/>
          </a:p>
        </p:txBody>
      </p:sp>
      <p:pic>
        <p:nvPicPr>
          <p:cNvPr id="16" name="Picture 15">
            <a:extLst>
              <a:ext uri="{FF2B5EF4-FFF2-40B4-BE49-F238E27FC236}">
                <a16:creationId xmlns:a16="http://schemas.microsoft.com/office/drawing/2014/main" id="{D62C05F4-D78F-DF49-81A2-9678EBBEBE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368" y="2057877"/>
            <a:ext cx="8098260" cy="5404928"/>
          </a:xfrm>
          <a:prstGeom prst="rect">
            <a:avLst/>
          </a:prstGeom>
        </p:spPr>
      </p:pic>
    </p:spTree>
    <p:extLst>
      <p:ext uri="{BB962C8B-B14F-4D97-AF65-F5344CB8AC3E}">
        <p14:creationId xmlns:p14="http://schemas.microsoft.com/office/powerpoint/2010/main" val="34371744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ransition Foli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0474A-B9A0-6C46-AE02-23BD1BEBA3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9334" y="4344407"/>
            <a:ext cx="5942052" cy="2515182"/>
          </a:xfrm>
          <a:prstGeom prst="rect">
            <a:avLst/>
          </a:prstGeom>
        </p:spPr>
      </p:pic>
      <p:grpSp>
        <p:nvGrpSpPr>
          <p:cNvPr id="14" name="Group 13">
            <a:extLst>
              <a:ext uri="{FF2B5EF4-FFF2-40B4-BE49-F238E27FC236}">
                <a16:creationId xmlns:a16="http://schemas.microsoft.com/office/drawing/2014/main" id="{E6672EA4-BC6B-0847-9A5C-EB23DAEAE98F}"/>
              </a:ext>
            </a:extLst>
          </p:cNvPr>
          <p:cNvGrpSpPr/>
          <p:nvPr userDrawn="1"/>
        </p:nvGrpSpPr>
        <p:grpSpPr>
          <a:xfrm>
            <a:off x="2895640" y="1371917"/>
            <a:ext cx="6399133" cy="914612"/>
            <a:chOff x="5834743" y="2497098"/>
            <a:chExt cx="5114290" cy="1371600"/>
          </a:xfrm>
        </p:grpSpPr>
        <p:grpSp>
          <p:nvGrpSpPr>
            <p:cNvPr id="15" name="Group 14">
              <a:extLst>
                <a:ext uri="{FF2B5EF4-FFF2-40B4-BE49-F238E27FC236}">
                  <a16:creationId xmlns:a16="http://schemas.microsoft.com/office/drawing/2014/main" id="{5604AB6E-603B-F74F-ACCA-290417182742}"/>
                </a:ext>
              </a:extLst>
            </p:cNvPr>
            <p:cNvGrpSpPr/>
            <p:nvPr/>
          </p:nvGrpSpPr>
          <p:grpSpPr>
            <a:xfrm>
              <a:off x="5834743" y="2497098"/>
              <a:ext cx="365306" cy="685800"/>
              <a:chOff x="6324600" y="4114799"/>
              <a:chExt cx="365306" cy="685800"/>
            </a:xfrm>
          </p:grpSpPr>
          <p:cxnSp>
            <p:nvCxnSpPr>
              <p:cNvPr id="19" name="Straight Connector 18">
                <a:extLst>
                  <a:ext uri="{FF2B5EF4-FFF2-40B4-BE49-F238E27FC236}">
                    <a16:creationId xmlns:a16="http://schemas.microsoft.com/office/drawing/2014/main" id="{2C60D5DA-529F-4E4E-8265-506C620B1C04}"/>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51D8D6-1C91-4544-BD56-B1FC18C6770F}"/>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A0AF084-5C69-394D-B165-4FD9E6DF706D}"/>
                </a:ext>
              </a:extLst>
            </p:cNvPr>
            <p:cNvGrpSpPr/>
            <p:nvPr/>
          </p:nvGrpSpPr>
          <p:grpSpPr>
            <a:xfrm rot="10800000">
              <a:off x="10583726" y="3182898"/>
              <a:ext cx="365307" cy="685800"/>
              <a:chOff x="7692754" y="4114799"/>
              <a:chExt cx="365307" cy="685800"/>
            </a:xfrm>
          </p:grpSpPr>
          <p:cxnSp>
            <p:nvCxnSpPr>
              <p:cNvPr id="17" name="Straight Connector 16">
                <a:extLst>
                  <a:ext uri="{FF2B5EF4-FFF2-40B4-BE49-F238E27FC236}">
                    <a16:creationId xmlns:a16="http://schemas.microsoft.com/office/drawing/2014/main" id="{1107CF8C-2994-7E49-9D41-3A66AB79E429}"/>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EA52515-DDEC-8047-B464-4689D8ACC343}"/>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1" name="Text Placeholder 14">
            <a:extLst>
              <a:ext uri="{FF2B5EF4-FFF2-40B4-BE49-F238E27FC236}">
                <a16:creationId xmlns:a16="http://schemas.microsoft.com/office/drawing/2014/main" id="{BF0D3C91-EAB4-B040-9325-6D66621D32ED}"/>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22" name="Text Placeholder 4">
            <a:extLst>
              <a:ext uri="{FF2B5EF4-FFF2-40B4-BE49-F238E27FC236}">
                <a16:creationId xmlns:a16="http://schemas.microsoft.com/office/drawing/2014/main" id="{ECF45E9C-09B2-0F46-A319-FE06AF560E54}"/>
              </a:ext>
            </a:extLst>
          </p:cNvPr>
          <p:cNvSpPr>
            <a:spLocks noGrp="1"/>
          </p:cNvSpPr>
          <p:nvPr>
            <p:ph type="body" sz="quarter" idx="12" hasCustomPrompt="1"/>
          </p:nvPr>
        </p:nvSpPr>
        <p:spPr>
          <a:xfrm>
            <a:off x="2895640" y="2667618"/>
            <a:ext cx="6399133" cy="2972488"/>
          </a:xfrm>
        </p:spPr>
        <p:txBody>
          <a:bodyPr/>
          <a:lstStyle>
            <a:lvl1pPr marL="0" indent="0" algn="ctr">
              <a:buNone/>
              <a:defRPr>
                <a:solidFill>
                  <a:schemeClr val="tx1"/>
                </a:solidFill>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a:t>
            </a:r>
          </a:p>
          <a:p>
            <a:pPr lvl="0"/>
            <a:endParaRPr lang="en-US"/>
          </a:p>
        </p:txBody>
      </p:sp>
    </p:spTree>
    <p:extLst>
      <p:ext uri="{BB962C8B-B14F-4D97-AF65-F5344CB8AC3E}">
        <p14:creationId xmlns:p14="http://schemas.microsoft.com/office/powerpoint/2010/main" val="29693528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ransition Folie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9A8E5-57C3-394D-A626-06A648E599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6207" t="-22702" r="-45954" b="25405"/>
          <a:stretch/>
        </p:blipFill>
        <p:spPr>
          <a:xfrm>
            <a:off x="0" y="0"/>
            <a:ext cx="12190413" cy="6859588"/>
          </a:xfrm>
          <a:prstGeom prst="rect">
            <a:avLst/>
          </a:prstGeom>
        </p:spPr>
      </p:pic>
      <p:grpSp>
        <p:nvGrpSpPr>
          <p:cNvPr id="7" name="Group 6">
            <a:extLst>
              <a:ext uri="{FF2B5EF4-FFF2-40B4-BE49-F238E27FC236}">
                <a16:creationId xmlns:a16="http://schemas.microsoft.com/office/drawing/2014/main" id="{E3AD2963-ACB7-6945-8082-47D9F2745445}"/>
              </a:ext>
            </a:extLst>
          </p:cNvPr>
          <p:cNvGrpSpPr/>
          <p:nvPr userDrawn="1"/>
        </p:nvGrpSpPr>
        <p:grpSpPr>
          <a:xfrm>
            <a:off x="1594230" y="2431523"/>
            <a:ext cx="457081" cy="457306"/>
            <a:chOff x="6324600" y="4114799"/>
            <a:chExt cx="685800" cy="685800"/>
          </a:xfrm>
        </p:grpSpPr>
        <p:cxnSp>
          <p:nvCxnSpPr>
            <p:cNvPr id="8" name="Straight Connector 7">
              <a:extLst>
                <a:ext uri="{FF2B5EF4-FFF2-40B4-BE49-F238E27FC236}">
                  <a16:creationId xmlns:a16="http://schemas.microsoft.com/office/drawing/2014/main" id="{F2C368BD-F493-BE4F-B4C6-DDF599FD6A09}"/>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4D3EBA-7E02-AC40-80A7-CEAB83DD4EBF}"/>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A7325742-3179-6F4D-BEAA-1CC708847D64}"/>
              </a:ext>
            </a:extLst>
          </p:cNvPr>
          <p:cNvGrpSpPr/>
          <p:nvPr userDrawn="1"/>
        </p:nvGrpSpPr>
        <p:grpSpPr>
          <a:xfrm rot="10800000">
            <a:off x="10139104" y="3970760"/>
            <a:ext cx="457081" cy="457306"/>
            <a:chOff x="6324600" y="4114799"/>
            <a:chExt cx="685800" cy="685800"/>
          </a:xfrm>
        </p:grpSpPr>
        <p:cxnSp>
          <p:nvCxnSpPr>
            <p:cNvPr id="11" name="Straight Connector 10">
              <a:extLst>
                <a:ext uri="{FF2B5EF4-FFF2-40B4-BE49-F238E27FC236}">
                  <a16:creationId xmlns:a16="http://schemas.microsoft.com/office/drawing/2014/main" id="{1FE28308-3F6F-9A4C-B864-560CCD7D2B1C}"/>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8B90EF6-0DB5-834E-BE04-B2217F42333C}"/>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 Placeholder 4">
            <a:extLst>
              <a:ext uri="{FF2B5EF4-FFF2-40B4-BE49-F238E27FC236}">
                <a16:creationId xmlns:a16="http://schemas.microsoft.com/office/drawing/2014/main" id="{A266DED5-47B9-F446-862A-20D8D631AEFE}"/>
              </a:ext>
            </a:extLst>
          </p:cNvPr>
          <p:cNvSpPr>
            <a:spLocks noGrp="1"/>
          </p:cNvSpPr>
          <p:nvPr>
            <p:ph type="body" sz="quarter" idx="12" hasCustomPrompt="1"/>
          </p:nvPr>
        </p:nvSpPr>
        <p:spPr>
          <a:xfrm>
            <a:off x="1752938" y="2515183"/>
            <a:ext cx="8760718" cy="1829223"/>
          </a:xfrm>
        </p:spPr>
        <p:txBody>
          <a:bodyPr/>
          <a:lstStyle>
            <a:lvl1pPr marL="0" indent="0" algn="ctr">
              <a:buNone/>
              <a:defRPr>
                <a:solidFill>
                  <a:schemeClr val="tx1"/>
                </a:solidFill>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8290028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bluss/Kontakt Folie hel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8B9E26-7F3C-2945-A96F-6C9F4D20A03A}"/>
              </a:ext>
            </a:extLst>
          </p:cNvPr>
          <p:cNvSpPr txBox="1">
            <a:spLocks noChangeArrowheads="1"/>
          </p:cNvSpPr>
          <p:nvPr userDrawn="1"/>
        </p:nvSpPr>
        <p:spPr>
          <a:xfrm>
            <a:off x="550720" y="914612"/>
            <a:ext cx="11087387" cy="9971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E" sz="4399" b="1" err="1">
                <a:solidFill>
                  <a:schemeClr val="accent1"/>
                </a:solidFill>
              </a:rPr>
              <a:t>Interessiert</a:t>
            </a:r>
            <a:r>
              <a:rPr lang="en-IE" sz="4399" b="1">
                <a:solidFill>
                  <a:schemeClr val="accent1"/>
                </a:solidFill>
              </a:rPr>
              <a:t>? </a:t>
            </a:r>
            <a:r>
              <a:rPr lang="en-IE" sz="4399" err="1">
                <a:solidFill>
                  <a:schemeClr val="tx1"/>
                </a:solidFill>
              </a:rPr>
              <a:t>Nehmen</a:t>
            </a:r>
            <a:r>
              <a:rPr lang="en-IE" sz="4399">
                <a:solidFill>
                  <a:schemeClr val="tx1"/>
                </a:solidFill>
              </a:rPr>
              <a:t> Sie </a:t>
            </a:r>
            <a:r>
              <a:rPr lang="en-IE" sz="4399" err="1">
                <a:solidFill>
                  <a:schemeClr val="tx1"/>
                </a:solidFill>
              </a:rPr>
              <a:t>Kontakt</a:t>
            </a:r>
            <a:r>
              <a:rPr lang="en-IE" sz="4399">
                <a:solidFill>
                  <a:schemeClr val="tx1"/>
                </a:solidFill>
              </a:rPr>
              <a:t> auf!</a:t>
            </a:r>
          </a:p>
          <a:p>
            <a:pPr>
              <a:defRPr/>
            </a:pPr>
            <a:endParaRPr lang="en-IE" sz="4399">
              <a:solidFill>
                <a:schemeClr val="tx1"/>
              </a:solidFill>
            </a:endParaRPr>
          </a:p>
          <a:p>
            <a:pPr>
              <a:defRPr/>
            </a:pPr>
            <a:endParaRPr lang="en-IE" sz="4399">
              <a:solidFill>
                <a:schemeClr val="tx1"/>
              </a:solidFill>
            </a:endParaRPr>
          </a:p>
        </p:txBody>
      </p:sp>
      <p:sp>
        <p:nvSpPr>
          <p:cNvPr id="7" name="Text Placeholder 6">
            <a:extLst>
              <a:ext uri="{FF2B5EF4-FFF2-40B4-BE49-F238E27FC236}">
                <a16:creationId xmlns:a16="http://schemas.microsoft.com/office/drawing/2014/main" id="{99A12DE7-EFB8-D64B-9244-0F9688EC6834}"/>
              </a:ext>
            </a:extLst>
          </p:cNvPr>
          <p:cNvSpPr>
            <a:spLocks noGrp="1"/>
          </p:cNvSpPr>
          <p:nvPr>
            <p:ph type="body" sz="quarter" idx="10" hasCustomPrompt="1"/>
          </p:nvPr>
        </p:nvSpPr>
        <p:spPr>
          <a:xfrm>
            <a:off x="576907" y="2743835"/>
            <a:ext cx="4494629" cy="3582229"/>
          </a:xfrm>
        </p:spPr>
        <p:txBody>
          <a:bodyPr/>
          <a:lstStyle>
            <a:lvl1pPr marL="0" indent="0">
              <a:buNone/>
              <a:defRPr>
                <a:latin typeface="+mj-lt"/>
              </a:defRPr>
            </a:lvl1pPr>
            <a:lvl2pPr marL="457063" indent="0">
              <a:buNone/>
              <a:defRPr>
                <a:latin typeface="+mj-lt"/>
              </a:defRPr>
            </a:lvl2pPr>
            <a:lvl3pPr marL="0" indent="0">
              <a:buNone/>
              <a:defRPr>
                <a:solidFill>
                  <a:schemeClr val="tx1"/>
                </a:solidFill>
                <a:latin typeface="+mj-lt"/>
              </a:defRPr>
            </a:lvl3pPr>
            <a:lvl4pPr marL="0" indent="0">
              <a:buNone/>
              <a:defRPr>
                <a:solidFill>
                  <a:schemeClr val="tx1"/>
                </a:solidFill>
                <a:latin typeface="+mj-lt"/>
              </a:defRPr>
            </a:lvl4pPr>
            <a:lvl5pPr marL="0" indent="0">
              <a:buNone/>
              <a:defRPr>
                <a:latin typeface="+mj-lt"/>
              </a:defRPr>
            </a:lvl5pPr>
          </a:lstStyle>
          <a:p>
            <a:pPr lvl="2"/>
            <a:r>
              <a:rPr lang="en-US"/>
              <a:t>Name</a:t>
            </a:r>
          </a:p>
          <a:p>
            <a:pPr lvl="2"/>
            <a:endParaRPr lang="en-US"/>
          </a:p>
          <a:p>
            <a:pPr lvl="3"/>
            <a:r>
              <a:rPr lang="en-US" err="1"/>
              <a:t>Adresse</a:t>
            </a:r>
            <a:endParaRPr lang="en-US"/>
          </a:p>
        </p:txBody>
      </p:sp>
      <p:pic>
        <p:nvPicPr>
          <p:cNvPr id="4" name="Picture 3">
            <a:extLst>
              <a:ext uri="{FF2B5EF4-FFF2-40B4-BE49-F238E27FC236}">
                <a16:creationId xmlns:a16="http://schemas.microsoft.com/office/drawing/2014/main" id="{AA3583F8-F3A1-4F49-8918-ECC00C2075E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61295" y="5208206"/>
            <a:ext cx="1117309" cy="1117859"/>
          </a:xfrm>
          <a:prstGeom prst="rect">
            <a:avLst/>
          </a:prstGeom>
        </p:spPr>
      </p:pic>
    </p:spTree>
    <p:extLst>
      <p:ext uri="{BB962C8B-B14F-4D97-AF65-F5344CB8AC3E}">
        <p14:creationId xmlns:p14="http://schemas.microsoft.com/office/powerpoint/2010/main" val="322639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Leere Folie mit Headline">
    <p:spTree>
      <p:nvGrpSpPr>
        <p:cNvPr id="1" name=""/>
        <p:cNvGrpSpPr/>
        <p:nvPr/>
      </p:nvGrpSpPr>
      <p:grpSpPr>
        <a:xfrm>
          <a:off x="0" y="0"/>
          <a:ext cx="0" cy="0"/>
          <a:chOff x="0" y="0"/>
          <a:chExt cx="0" cy="0"/>
        </a:xfrm>
      </p:grpSpPr>
      <p:cxnSp>
        <p:nvCxnSpPr>
          <p:cNvPr id="2" name="Straight Connector 1"/>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5"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63272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88">
          <p15:clr>
            <a:srgbClr val="FBAE40"/>
          </p15:clr>
        </p15:guide>
        <p15:guide id="3" orient="horz" pos="86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Folie mit Headline und Tex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07D8EFE-B6C7-8440-B385-551BA14A92F6}"/>
              </a:ext>
            </a:extLst>
          </p:cNvPr>
          <p:cNvSpPr>
            <a:spLocks noGrp="1"/>
          </p:cNvSpPr>
          <p:nvPr>
            <p:ph idx="1"/>
          </p:nvPr>
        </p:nvSpPr>
        <p:spPr>
          <a:xfrm>
            <a:off x="583048" y="1371918"/>
            <a:ext cx="11074104" cy="4276128"/>
          </a:xfrm>
          <a:prstGeom prst="rect">
            <a:avLst/>
          </a:prstGeom>
        </p:spPr>
        <p:txBody>
          <a:bodyPr/>
          <a:lstStyle>
            <a:lvl1pPr>
              <a:buClr>
                <a:schemeClr val="accent1"/>
              </a:buClr>
              <a:buSzPct val="100000"/>
              <a:defRPr>
                <a:latin typeface="+mj-lt"/>
              </a:defRPr>
            </a:lvl1pPr>
            <a:lvl2pPr>
              <a:buClr>
                <a:schemeClr val="accent1"/>
              </a:buClr>
              <a:defRPr>
                <a:latin typeface="+mj-lt"/>
              </a:defRPr>
            </a:lvl2pPr>
            <a:lvl3pPr>
              <a:buClr>
                <a:schemeClr val="accent1"/>
              </a:buClr>
              <a:defRPr>
                <a:latin typeface="+mj-lt"/>
              </a:defRPr>
            </a:lvl3pPr>
            <a:lvl4pPr>
              <a:buClr>
                <a:schemeClr val="accent1"/>
              </a:buClr>
              <a:defRPr>
                <a:latin typeface="+mj-lt"/>
              </a:defRPr>
            </a:lvl4pPr>
            <a:lvl5pPr>
              <a:buClr>
                <a:schemeClr val="accent1"/>
              </a:buCl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cxnSp>
        <p:nvCxnSpPr>
          <p:cNvPr id="10"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404329"/>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0"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20099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Leere Folie mit Headline">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2" cstate="screen">
            <a:extLst>
              <a:ext uri="{28A0092B-C50C-407E-A947-70E740481C1C}">
                <a14:useLocalDpi xmlns:a14="http://schemas.microsoft.com/office/drawing/2010/main"/>
              </a:ext>
            </a:extLst>
          </a:blip>
          <a:srcRect l="3806" t="13541" r="2433"/>
          <a:stretch/>
        </p:blipFill>
        <p:spPr>
          <a:xfrm>
            <a:off x="0" y="0"/>
            <a:ext cx="12190413" cy="6326064"/>
          </a:xfrm>
          <a:prstGeom prst="rect">
            <a:avLst/>
          </a:prstGeom>
        </p:spPr>
      </p:pic>
      <p:cxnSp>
        <p:nvCxnSpPr>
          <p:cNvPr id="2" name="Straight Connector 1"/>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8"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7" name="Datumsplatzhalter 4">
            <a:extLst>
              <a:ext uri="{FF2B5EF4-FFF2-40B4-BE49-F238E27FC236}">
                <a16:creationId xmlns:a16="http://schemas.microsoft.com/office/drawing/2014/main" id="{71A2F9DD-6098-4674-93E8-7C8C942AC490}"/>
              </a:ext>
            </a:extLst>
          </p:cNvPr>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9" name="Fußzeilenplatzhalter 5">
            <a:extLst>
              <a:ext uri="{FF2B5EF4-FFF2-40B4-BE49-F238E27FC236}">
                <a16:creationId xmlns:a16="http://schemas.microsoft.com/office/drawing/2014/main" id="{F14CCA71-29B7-46E2-BB3F-56F8A18CC445}"/>
              </a:ext>
            </a:extLst>
          </p:cNvPr>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0" name="Foliennummernplatzhalter 6">
            <a:extLst>
              <a:ext uri="{FF2B5EF4-FFF2-40B4-BE49-F238E27FC236}">
                <a16:creationId xmlns:a16="http://schemas.microsoft.com/office/drawing/2014/main" id="{FFFCB292-2BBE-42AB-A05C-3B2CF564E768}"/>
              </a:ext>
            </a:extLst>
          </p:cNvPr>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5644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80">
          <p15:clr>
            <a:srgbClr val="FBAE40"/>
          </p15:clr>
        </p15:guide>
        <p15:guide id="2" pos="28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Inhalt Folie Einleitung 1">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6A2F8F88-B45D-A940-A8AE-C7E46B0A5756}"/>
              </a:ext>
            </a:extLst>
          </p:cNvPr>
          <p:cNvSpPr>
            <a:spLocks noGrp="1"/>
          </p:cNvSpPr>
          <p:nvPr>
            <p:ph type="pic" sz="quarter" idx="10"/>
          </p:nvPr>
        </p:nvSpPr>
        <p:spPr>
          <a:xfrm>
            <a:off x="1" y="0"/>
            <a:ext cx="7913612" cy="6859588"/>
          </a:xfrm>
          <a:prstGeom prst="rect">
            <a:avLst/>
          </a:prstGeom>
          <a:solidFill>
            <a:schemeClr val="accent4"/>
          </a:solidFill>
        </p:spPr>
        <p:txBody>
          <a:bodyPr/>
          <a:lstStyle>
            <a:lvl1pPr marL="0" indent="0">
              <a:buNone/>
              <a:defRPr/>
            </a:lvl1pPr>
          </a:lstStyle>
          <a:p>
            <a:endParaRPr lang="de-DE"/>
          </a:p>
        </p:txBody>
      </p:sp>
      <p:sp>
        <p:nvSpPr>
          <p:cNvPr id="5" name="Rectangle 4">
            <a:extLst>
              <a:ext uri="{FF2B5EF4-FFF2-40B4-BE49-F238E27FC236}">
                <a16:creationId xmlns:a16="http://schemas.microsoft.com/office/drawing/2014/main" id="{A83804B7-1458-F142-9784-389FA4C4E46C}"/>
              </a:ext>
            </a:extLst>
          </p:cNvPr>
          <p:cNvSpPr/>
          <p:nvPr/>
        </p:nvSpPr>
        <p:spPr>
          <a:xfrm>
            <a:off x="7923768" y="0"/>
            <a:ext cx="4266645" cy="6859588"/>
          </a:xfrm>
          <a:prstGeom prst="rect">
            <a:avLst/>
          </a:prstGeom>
          <a:solidFill>
            <a:schemeClr val="accent1">
              <a:alpha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36" tIns="30468" rIns="60936" bIns="30468" numCol="1" spcCol="0" rtlCol="0" fromWordArt="0" anchor="ctr" anchorCtr="0" forceAA="0" compatLnSpc="1">
            <a:prstTxWarp prst="textNoShape">
              <a:avLst/>
            </a:prstTxWarp>
            <a:noAutofit/>
          </a:bodyPr>
          <a:lstStyle/>
          <a:p>
            <a:pPr algn="ctr"/>
            <a:endParaRPr lang="uk-UA" sz="1867">
              <a:solidFill>
                <a:schemeClr val="tx1"/>
              </a:solidFill>
            </a:endParaRPr>
          </a:p>
        </p:txBody>
      </p:sp>
      <p:grpSp>
        <p:nvGrpSpPr>
          <p:cNvPr id="17" name="Group 16">
            <a:extLst>
              <a:ext uri="{FF2B5EF4-FFF2-40B4-BE49-F238E27FC236}">
                <a16:creationId xmlns:a16="http://schemas.microsoft.com/office/drawing/2014/main" id="{AB6951F7-B78F-1B49-834C-11B51425A09C}"/>
              </a:ext>
            </a:extLst>
          </p:cNvPr>
          <p:cNvGrpSpPr/>
          <p:nvPr userDrawn="1"/>
        </p:nvGrpSpPr>
        <p:grpSpPr>
          <a:xfrm>
            <a:off x="8425778" y="1194076"/>
            <a:ext cx="3409084" cy="914612"/>
            <a:chOff x="5834743" y="2497098"/>
            <a:chExt cx="5114290" cy="1371600"/>
          </a:xfrm>
        </p:grpSpPr>
        <p:grpSp>
          <p:nvGrpSpPr>
            <p:cNvPr id="18" name="Group 17">
              <a:extLst>
                <a:ext uri="{FF2B5EF4-FFF2-40B4-BE49-F238E27FC236}">
                  <a16:creationId xmlns:a16="http://schemas.microsoft.com/office/drawing/2014/main" id="{ED1846AD-E918-5A48-BD9E-57E3D91B4DEA}"/>
                </a:ext>
              </a:extLst>
            </p:cNvPr>
            <p:cNvGrpSpPr/>
            <p:nvPr/>
          </p:nvGrpSpPr>
          <p:grpSpPr>
            <a:xfrm>
              <a:off x="5834743" y="2497098"/>
              <a:ext cx="685800" cy="685800"/>
              <a:chOff x="6324600" y="4114799"/>
              <a:chExt cx="685800" cy="685800"/>
            </a:xfrm>
          </p:grpSpPr>
          <p:cxnSp>
            <p:nvCxnSpPr>
              <p:cNvPr id="22" name="Straight Connector 21">
                <a:extLst>
                  <a:ext uri="{FF2B5EF4-FFF2-40B4-BE49-F238E27FC236}">
                    <a16:creationId xmlns:a16="http://schemas.microsoft.com/office/drawing/2014/main" id="{6B05BD64-243B-E049-951D-18A5453210B7}"/>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A18140-4F1C-4E49-9B18-2E80E543C1A4}"/>
                  </a:ext>
                </a:extLst>
              </p:cNvPr>
              <p:cNvCxnSpPr/>
              <p:nvPr/>
            </p:nvCxnSpPr>
            <p:spPr>
              <a:xfrm>
                <a:off x="6324600" y="4114799"/>
                <a:ext cx="685800"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0535367-B3B0-6E46-B3EF-E299D87FC2DD}"/>
                </a:ext>
              </a:extLst>
            </p:cNvPr>
            <p:cNvGrpSpPr/>
            <p:nvPr/>
          </p:nvGrpSpPr>
          <p:grpSpPr>
            <a:xfrm rot="10800000">
              <a:off x="10263233" y="3182898"/>
              <a:ext cx="685800" cy="685800"/>
              <a:chOff x="7692754" y="4114799"/>
              <a:chExt cx="685800" cy="685800"/>
            </a:xfrm>
          </p:grpSpPr>
          <p:cxnSp>
            <p:nvCxnSpPr>
              <p:cNvPr id="20" name="Straight Connector 19">
                <a:extLst>
                  <a:ext uri="{FF2B5EF4-FFF2-40B4-BE49-F238E27FC236}">
                    <a16:creationId xmlns:a16="http://schemas.microsoft.com/office/drawing/2014/main" id="{A7346A34-1B12-0543-98EC-2788286C7FB7}"/>
                  </a:ext>
                </a:extLst>
              </p:cNvPr>
              <p:cNvCxnSpPr/>
              <p:nvPr/>
            </p:nvCxnSpPr>
            <p:spPr>
              <a:xfrm flipV="1">
                <a:off x="7692754"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8033C6-E42A-FB42-922F-752449007676}"/>
                  </a:ext>
                </a:extLst>
              </p:cNvPr>
              <p:cNvCxnSpPr/>
              <p:nvPr/>
            </p:nvCxnSpPr>
            <p:spPr>
              <a:xfrm>
                <a:off x="7692754" y="4114799"/>
                <a:ext cx="685800"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2A6E46C7-CF9B-BC46-92E0-48B11AF4E9E8}"/>
              </a:ext>
            </a:extLst>
          </p:cNvPr>
          <p:cNvSpPr>
            <a:spLocks noGrp="1"/>
          </p:cNvSpPr>
          <p:nvPr>
            <p:ph type="body" sz="quarter" idx="11" hasCustomPrompt="1"/>
          </p:nvPr>
        </p:nvSpPr>
        <p:spPr>
          <a:xfrm>
            <a:off x="8524946" y="1295707"/>
            <a:ext cx="3153302" cy="678702"/>
          </a:xfrm>
          <a:prstGeom prst="rect">
            <a:avLst/>
          </a:prstGeom>
        </p:spPr>
        <p:txBody>
          <a:bodyPr anchor="ctr"/>
          <a:lstStyle>
            <a:lvl1pPr marL="0" indent="0" algn="ctr">
              <a:buNone/>
              <a:defRPr sz="3599">
                <a:solidFill>
                  <a:schemeClr val="bg2"/>
                </a:solidFill>
                <a:latin typeface="+mj-lt"/>
              </a:defRPr>
            </a:lvl1pPr>
          </a:lstStyle>
          <a:p>
            <a:pPr lvl="0"/>
            <a:r>
              <a:rPr lang="en-US" err="1"/>
              <a:t>Titel</a:t>
            </a:r>
            <a:r>
              <a:rPr lang="en-US"/>
              <a:t> </a:t>
            </a:r>
            <a:r>
              <a:rPr lang="en-US" err="1"/>
              <a:t>hinzufügen</a:t>
            </a:r>
            <a:endParaRPr lang="de-DE"/>
          </a:p>
        </p:txBody>
      </p:sp>
      <p:sp>
        <p:nvSpPr>
          <p:cNvPr id="3" name="Text Placeholder 2">
            <a:extLst>
              <a:ext uri="{FF2B5EF4-FFF2-40B4-BE49-F238E27FC236}">
                <a16:creationId xmlns:a16="http://schemas.microsoft.com/office/drawing/2014/main" id="{14CF1EF8-7968-EC44-82E0-A2C542A26E1F}"/>
              </a:ext>
            </a:extLst>
          </p:cNvPr>
          <p:cNvSpPr>
            <a:spLocks noGrp="1"/>
          </p:cNvSpPr>
          <p:nvPr>
            <p:ph type="body" sz="quarter" idx="13" hasCustomPrompt="1"/>
          </p:nvPr>
        </p:nvSpPr>
        <p:spPr>
          <a:xfrm>
            <a:off x="8524244" y="2515182"/>
            <a:ext cx="3153541" cy="4115753"/>
          </a:xfrm>
        </p:spPr>
        <p:txBody>
          <a:bodyPr/>
          <a:lstStyle>
            <a:lvl1pPr marL="0" indent="0">
              <a:buNone/>
              <a:defRPr/>
            </a:lvl1pPr>
          </a:lstStyle>
          <a:p>
            <a:pPr lvl="0"/>
            <a:r>
              <a:rPr lang="en-US"/>
              <a:t>Text </a:t>
            </a:r>
            <a:r>
              <a:rPr lang="en-US" err="1"/>
              <a:t>hinzufügen</a:t>
            </a:r>
            <a:endParaRPr lang="en-US"/>
          </a:p>
        </p:txBody>
      </p:sp>
    </p:spTree>
    <p:extLst>
      <p:ext uri="{BB962C8B-B14F-4D97-AF65-F5344CB8AC3E}">
        <p14:creationId xmlns:p14="http://schemas.microsoft.com/office/powerpoint/2010/main" val="191546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halt Folie Einleitung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9633C1-C2AF-B44B-91C0-7C104ABA605C}"/>
              </a:ext>
            </a:extLst>
          </p:cNvPr>
          <p:cNvSpPr/>
          <p:nvPr userDrawn="1"/>
        </p:nvSpPr>
        <p:spPr>
          <a:xfrm>
            <a:off x="6095206" y="1"/>
            <a:ext cx="6094413" cy="6859588"/>
          </a:xfrm>
          <a:prstGeom prst="rect">
            <a:avLst/>
          </a:prstGeom>
          <a:solidFill>
            <a:schemeClr val="accent1">
              <a:alpha val="2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36" tIns="30468" rIns="60936" bIns="30468" numCol="1" spcCol="0" rtlCol="0" fromWordArt="0" anchor="ctr" anchorCtr="0" forceAA="0" compatLnSpc="1">
            <a:prstTxWarp prst="textNoShape">
              <a:avLst/>
            </a:prstTxWarp>
            <a:noAutofit/>
          </a:bodyPr>
          <a:lstStyle/>
          <a:p>
            <a:pPr algn="ctr"/>
            <a:endParaRPr lang="uk-UA"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23B91884-13CF-954D-9600-2C10DDD441D7}"/>
              </a:ext>
            </a:extLst>
          </p:cNvPr>
          <p:cNvGrpSpPr/>
          <p:nvPr userDrawn="1"/>
        </p:nvGrpSpPr>
        <p:grpSpPr>
          <a:xfrm>
            <a:off x="1259864" y="1371917"/>
            <a:ext cx="3409084" cy="914612"/>
            <a:chOff x="5834743" y="2497098"/>
            <a:chExt cx="5114290" cy="1371600"/>
          </a:xfrm>
        </p:grpSpPr>
        <p:grpSp>
          <p:nvGrpSpPr>
            <p:cNvPr id="18" name="Group 17">
              <a:extLst>
                <a:ext uri="{FF2B5EF4-FFF2-40B4-BE49-F238E27FC236}">
                  <a16:creationId xmlns:a16="http://schemas.microsoft.com/office/drawing/2014/main" id="{A02DF09B-65CB-E540-9911-4F6C41ABF596}"/>
                </a:ext>
              </a:extLst>
            </p:cNvPr>
            <p:cNvGrpSpPr/>
            <p:nvPr/>
          </p:nvGrpSpPr>
          <p:grpSpPr>
            <a:xfrm>
              <a:off x="5834743" y="2497098"/>
              <a:ext cx="685800" cy="685800"/>
              <a:chOff x="6324600" y="4114799"/>
              <a:chExt cx="685800" cy="685800"/>
            </a:xfrm>
          </p:grpSpPr>
          <p:cxnSp>
            <p:nvCxnSpPr>
              <p:cNvPr id="22" name="Straight Connector 21">
                <a:extLst>
                  <a:ext uri="{FF2B5EF4-FFF2-40B4-BE49-F238E27FC236}">
                    <a16:creationId xmlns:a16="http://schemas.microsoft.com/office/drawing/2014/main" id="{0AD6C437-FA93-E344-B35E-85D220EE29D5}"/>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B2209CB-2B54-F048-837D-498251630D4B}"/>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ECA584E-CC25-A545-AB86-36C3AA8FDEB2}"/>
                </a:ext>
              </a:extLst>
            </p:cNvPr>
            <p:cNvGrpSpPr/>
            <p:nvPr/>
          </p:nvGrpSpPr>
          <p:grpSpPr>
            <a:xfrm rot="10800000">
              <a:off x="10263233" y="3182898"/>
              <a:ext cx="685800" cy="685800"/>
              <a:chOff x="7692754" y="4114799"/>
              <a:chExt cx="685800" cy="685800"/>
            </a:xfrm>
          </p:grpSpPr>
          <p:cxnSp>
            <p:nvCxnSpPr>
              <p:cNvPr id="20" name="Straight Connector 19">
                <a:extLst>
                  <a:ext uri="{FF2B5EF4-FFF2-40B4-BE49-F238E27FC236}">
                    <a16:creationId xmlns:a16="http://schemas.microsoft.com/office/drawing/2014/main" id="{7403D452-0E4C-4346-AB3B-444D58DF0BED}"/>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EA6E899-20F3-774C-A6C0-F7586739AE4A}"/>
                  </a:ext>
                </a:extLst>
              </p:cNvPr>
              <p:cNvCxnSpPr/>
              <p:nvPr/>
            </p:nvCxnSpPr>
            <p:spPr>
              <a:xfrm>
                <a:off x="7692754"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3DEFAA35-4CB3-1F45-BAEE-476D20B15A84}"/>
              </a:ext>
            </a:extLst>
          </p:cNvPr>
          <p:cNvSpPr>
            <a:spLocks noGrp="1"/>
          </p:cNvSpPr>
          <p:nvPr>
            <p:ph type="body" sz="quarter" idx="11" hasCustomPrompt="1"/>
          </p:nvPr>
        </p:nvSpPr>
        <p:spPr>
          <a:xfrm>
            <a:off x="1359033" y="1473547"/>
            <a:ext cx="3153302"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3" name="Text Placeholder 2">
            <a:extLst>
              <a:ext uri="{FF2B5EF4-FFF2-40B4-BE49-F238E27FC236}">
                <a16:creationId xmlns:a16="http://schemas.microsoft.com/office/drawing/2014/main" id="{17FF0F13-041E-044E-AD33-922C3CB375C4}"/>
              </a:ext>
            </a:extLst>
          </p:cNvPr>
          <p:cNvSpPr>
            <a:spLocks noGrp="1"/>
          </p:cNvSpPr>
          <p:nvPr>
            <p:ph type="body" sz="quarter" idx="12" hasCustomPrompt="1"/>
          </p:nvPr>
        </p:nvSpPr>
        <p:spPr>
          <a:xfrm>
            <a:off x="1359033" y="2896270"/>
            <a:ext cx="3153302" cy="3277359"/>
          </a:xfrm>
        </p:spPr>
        <p:txBody>
          <a:bodyPr/>
          <a:lstStyle>
            <a:lvl1pPr marL="0" indent="0">
              <a:buNone/>
              <a:defRPr/>
            </a:lvl1pPr>
          </a:lstStyle>
          <a:p>
            <a:pPr lvl="0"/>
            <a:r>
              <a:rPr lang="en-US"/>
              <a:t>Text </a:t>
            </a:r>
            <a:r>
              <a:rPr lang="en-US" err="1"/>
              <a:t>hinzufügen</a:t>
            </a:r>
            <a:endParaRPr lang="en-US"/>
          </a:p>
        </p:txBody>
      </p:sp>
      <p:pic>
        <p:nvPicPr>
          <p:cNvPr id="15" name="Picture 14">
            <a:extLst>
              <a:ext uri="{FF2B5EF4-FFF2-40B4-BE49-F238E27FC236}">
                <a16:creationId xmlns:a16="http://schemas.microsoft.com/office/drawing/2014/main" id="{922533DE-A10F-0E47-B4B7-C014A0A72A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5207" y="0"/>
            <a:ext cx="6094413" cy="6859588"/>
          </a:xfrm>
          <a:prstGeom prst="rect">
            <a:avLst/>
          </a:prstGeom>
        </p:spPr>
      </p:pic>
    </p:spTree>
    <p:extLst>
      <p:ext uri="{BB962C8B-B14F-4D97-AF65-F5344CB8AC3E}">
        <p14:creationId xmlns:p14="http://schemas.microsoft.com/office/powerpoint/2010/main" val="261521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060347"/>
      </p:ext>
    </p:extLst>
  </p:cSld>
  <p:clrMapOvr>
    <a:masterClrMapping/>
  </p:clrMapOvr>
  <p:transition>
    <p:fade/>
  </p:transition>
  <p:extLst>
    <p:ext uri="{DCECCB84-F9BA-43D5-87BE-67443E8EF086}">
      <p15:sldGuideLst xmlns:p15="http://schemas.microsoft.com/office/powerpoint/2012/main">
        <p15:guide id="1" pos="3794">
          <p15:clr>
            <a:srgbClr val="FBAE40"/>
          </p15:clr>
        </p15:guide>
        <p15:guide id="2" pos="3885">
          <p15:clr>
            <a:srgbClr val="FBAE40"/>
          </p15:clr>
        </p15:guide>
        <p15:guide id="3" pos="2590">
          <p15:clr>
            <a:srgbClr val="FBAE40"/>
          </p15:clr>
        </p15:guide>
        <p15:guide id="4" pos="2680">
          <p15:clr>
            <a:srgbClr val="FBAE40"/>
          </p15:clr>
        </p15:guide>
        <p15:guide id="5" pos="4998">
          <p15:clr>
            <a:srgbClr val="FBAE40"/>
          </p15:clr>
        </p15:guide>
        <p15:guide id="6" pos="5088">
          <p15:clr>
            <a:srgbClr val="FBAE40"/>
          </p15:clr>
        </p15:guide>
        <p15:guide id="7" pos="2080">
          <p15:clr>
            <a:srgbClr val="FBAE40"/>
          </p15:clr>
        </p15:guide>
        <p15:guide id="8" pos="1988">
          <p15:clr>
            <a:srgbClr val="FBAE40"/>
          </p15:clr>
        </p15:guide>
        <p15:guide id="9" pos="5600">
          <p15:clr>
            <a:srgbClr val="FBAE40"/>
          </p15:clr>
        </p15:guide>
        <p15:guide id="10" pos="5690">
          <p15:clr>
            <a:srgbClr val="FBAE40"/>
          </p15:clr>
        </p15:guide>
        <p15:guide id="11" pos="1386">
          <p15:clr>
            <a:srgbClr val="FBAE40"/>
          </p15:clr>
        </p15:guide>
        <p15:guide id="12" pos="1476">
          <p15:clr>
            <a:srgbClr val="FBAE40"/>
          </p15:clr>
        </p15:guide>
        <p15:guide id="13" pos="6203">
          <p15:clr>
            <a:srgbClr val="FBAE40"/>
          </p15:clr>
        </p15:guide>
        <p15:guide id="14" pos="6293">
          <p15:clr>
            <a:srgbClr val="FBAE40"/>
          </p15:clr>
        </p15:guide>
        <p15:guide id="15" orient="horz" pos="2423">
          <p15:clr>
            <a:srgbClr val="FBAE40"/>
          </p15:clr>
        </p15:guide>
        <p15:guide id="16" orient="horz" pos="2514">
          <p15:clr>
            <a:srgbClr val="FBAE40"/>
          </p15:clr>
        </p15:guide>
        <p15:guide id="17" orient="horz" pos="1881">
          <p15:clr>
            <a:srgbClr val="FBAE40"/>
          </p15:clr>
        </p15:guide>
        <p15:guide id="18" orient="horz" pos="1971">
          <p15:clr>
            <a:srgbClr val="FBAE40"/>
          </p15:clr>
        </p15:guide>
        <p15:guide id="19" orient="horz" pos="3056">
          <p15:clr>
            <a:srgbClr val="FBAE40"/>
          </p15:clr>
        </p15:guide>
        <p15:guide id="20" orient="horz" pos="2966">
          <p15:clr>
            <a:srgbClr val="FBAE40"/>
          </p15:clr>
        </p15:guide>
        <p15:guide id="21" pos="3839" userDrawn="1">
          <p15:clr>
            <a:srgbClr val="9FCC3B"/>
          </p15:clr>
        </p15:guide>
        <p15:guide id="22" orient="horz" pos="2160" userDrawn="1">
          <p15:clr>
            <a:srgbClr val="9FCC3B"/>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eere Folie mit Headline">
    <p:spTree>
      <p:nvGrpSpPr>
        <p:cNvPr id="1" name=""/>
        <p:cNvGrpSpPr/>
        <p:nvPr/>
      </p:nvGrpSpPr>
      <p:grpSpPr>
        <a:xfrm>
          <a:off x="0" y="0"/>
          <a:ext cx="0" cy="0"/>
          <a:chOff x="0" y="0"/>
          <a:chExt cx="0" cy="0"/>
        </a:xfrm>
      </p:grpSpPr>
      <p:cxnSp>
        <p:nvCxnSpPr>
          <p:cNvPr id="2" name="Straight Connector 1"/>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5"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93280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88">
          <p15:clr>
            <a:srgbClr val="FBAE40"/>
          </p15:clr>
        </p15:guide>
        <p15:guide id="3" orient="horz" pos="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lie mit Headline und Tex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07D8EFE-B6C7-8440-B385-551BA14A92F6}"/>
              </a:ext>
            </a:extLst>
          </p:cNvPr>
          <p:cNvSpPr>
            <a:spLocks noGrp="1"/>
          </p:cNvSpPr>
          <p:nvPr>
            <p:ph idx="1"/>
          </p:nvPr>
        </p:nvSpPr>
        <p:spPr>
          <a:xfrm>
            <a:off x="583048" y="1371918"/>
            <a:ext cx="11074104" cy="4276128"/>
          </a:xfrm>
          <a:prstGeom prst="rect">
            <a:avLst/>
          </a:prstGeom>
        </p:spPr>
        <p:txBody>
          <a:bodyPr/>
          <a:lstStyle>
            <a:lvl1pPr>
              <a:buClr>
                <a:schemeClr val="accent1"/>
              </a:buClr>
              <a:buSzPct val="100000"/>
              <a:defRPr>
                <a:latin typeface="+mj-lt"/>
              </a:defRPr>
            </a:lvl1pPr>
            <a:lvl2pPr>
              <a:buClr>
                <a:schemeClr val="accent1"/>
              </a:buClr>
              <a:defRPr>
                <a:latin typeface="+mj-lt"/>
              </a:defRPr>
            </a:lvl2pPr>
            <a:lvl3pPr>
              <a:buClr>
                <a:schemeClr val="accent1"/>
              </a:buClr>
              <a:defRPr>
                <a:latin typeface="+mj-lt"/>
              </a:defRPr>
            </a:lvl3pPr>
            <a:lvl4pPr>
              <a:buClr>
                <a:schemeClr val="accent1"/>
              </a:buClr>
              <a:defRPr>
                <a:latin typeface="+mj-lt"/>
              </a:defRPr>
            </a:lvl4pPr>
            <a:lvl5pPr>
              <a:buClr>
                <a:schemeClr val="accent1"/>
              </a:buCl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cxnSp>
        <p:nvCxnSpPr>
          <p:cNvPr id="10"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404331"/>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9344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lie mit Headline und Text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0AA62B-161A-A447-9506-712B9E2416E1}"/>
              </a:ext>
            </a:extLst>
          </p:cNvPr>
          <p:cNvSpPr>
            <a:spLocks noGrp="1"/>
          </p:cNvSpPr>
          <p:nvPr>
            <p:ph type="body" sz="quarter" idx="10"/>
          </p:nvPr>
        </p:nvSpPr>
        <p:spPr>
          <a:xfrm>
            <a:off x="583048" y="1371918"/>
            <a:ext cx="11074104" cy="4496841"/>
          </a:xfrm>
          <a:prstGeom prst="rect">
            <a:avLst/>
          </a:prstGeom>
        </p:spPr>
        <p:txBody>
          <a:bodyPr/>
          <a:lstStyle>
            <a:lvl1pPr marL="0" indent="0">
              <a:lnSpc>
                <a:spcPct val="150000"/>
              </a:lnSpc>
              <a:spcBef>
                <a:spcPts val="0"/>
              </a:spcBef>
              <a:spcAft>
                <a:spcPts val="600"/>
              </a:spcAft>
              <a:buNone/>
              <a:defRPr sz="1999" baseline="0">
                <a:latin typeface="Calibri Light" panose="020F0302020204030204" pitchFamily="34" charset="0"/>
              </a:defRPr>
            </a:lvl1pPr>
            <a:lvl2pPr marL="457084" indent="0" algn="l">
              <a:buNone/>
              <a:defRPr>
                <a:latin typeface="+mj-lt"/>
              </a:defRPr>
            </a:lvl2pPr>
            <a:lvl3pPr marL="914172" indent="0" algn="l">
              <a:buNone/>
              <a:defRPr>
                <a:latin typeface="+mj-lt"/>
              </a:defRPr>
            </a:lvl3pPr>
            <a:lvl4pPr marL="1371256" indent="0" algn="l">
              <a:buNone/>
              <a:defRPr>
                <a:latin typeface="+mj-lt"/>
              </a:defRPr>
            </a:lvl4pPr>
            <a:lvl5pPr marL="1828343" indent="0" algn="l">
              <a:buNone/>
              <a:defRPr>
                <a:latin typeface="+mj-lt"/>
              </a:defRPr>
            </a:lvl5pPr>
          </a:lstStyle>
          <a:p>
            <a:pPr lvl="0"/>
            <a:r>
              <a:rPr lang="en-US"/>
              <a:t>Edit Master text styles</a:t>
            </a:r>
          </a:p>
          <a:p>
            <a:pPr lvl="0"/>
            <a:r>
              <a:rPr lang="en-US"/>
              <a:t>Second level</a:t>
            </a:r>
          </a:p>
          <a:p>
            <a:pPr lvl="0"/>
            <a:r>
              <a:rPr lang="en-US"/>
              <a:t>Third level</a:t>
            </a:r>
          </a:p>
          <a:p>
            <a:pPr lvl="0"/>
            <a:r>
              <a:rPr lang="en-US"/>
              <a:t>Fourth level</a:t>
            </a:r>
          </a:p>
          <a:p>
            <a:pPr lvl="0"/>
            <a:r>
              <a:rPr lang="en-US"/>
              <a:t>Fifth level</a:t>
            </a:r>
            <a:endParaRPr lang="de-DE"/>
          </a:p>
        </p:txBody>
      </p:sp>
      <p:cxnSp>
        <p:nvCxnSpPr>
          <p:cNvPr id="9" name="Straight Connector 8">
            <a:extLst>
              <a:ext uri="{FF2B5EF4-FFF2-40B4-BE49-F238E27FC236}">
                <a16:creationId xmlns:a16="http://schemas.microsoft.com/office/drawing/2014/main" id="{6EE2682B-B675-864A-B498-70CE40CBA5C8}"/>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6"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1"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2"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3"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15392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lie mit Headline und 2 Spalten Tex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CD522D1-DAF9-B945-9DC0-B15E95C61E20}"/>
              </a:ext>
            </a:extLst>
          </p:cNvPr>
          <p:cNvSpPr>
            <a:spLocks noGrp="1"/>
          </p:cNvSpPr>
          <p:nvPr>
            <p:ph type="body" sz="quarter" idx="10"/>
          </p:nvPr>
        </p:nvSpPr>
        <p:spPr>
          <a:xfrm>
            <a:off x="547521" y="1371918"/>
            <a:ext cx="6856214" cy="393683"/>
          </a:xfrm>
          <a:prstGeom prst="rect">
            <a:avLst/>
          </a:prstGeom>
        </p:spPr>
        <p:txBody>
          <a:bodyPr/>
          <a:lstStyle/>
          <a:p>
            <a:pPr lvl="0"/>
            <a:r>
              <a:rPr lang="en-US"/>
              <a:t>Edit Master text styles</a:t>
            </a:r>
          </a:p>
        </p:txBody>
      </p:sp>
      <p:sp>
        <p:nvSpPr>
          <p:cNvPr id="16" name="Text Placeholder 15">
            <a:extLst>
              <a:ext uri="{FF2B5EF4-FFF2-40B4-BE49-F238E27FC236}">
                <a16:creationId xmlns:a16="http://schemas.microsoft.com/office/drawing/2014/main" id="{32B8415E-3DE5-E348-B901-3DE5D2DA6E66}"/>
              </a:ext>
            </a:extLst>
          </p:cNvPr>
          <p:cNvSpPr>
            <a:spLocks noGrp="1"/>
          </p:cNvSpPr>
          <p:nvPr>
            <p:ph type="body" sz="quarter" idx="12"/>
          </p:nvPr>
        </p:nvSpPr>
        <p:spPr>
          <a:xfrm>
            <a:off x="547520" y="1989601"/>
            <a:ext cx="5475475" cy="503354"/>
          </a:xfrm>
          <a:noFill/>
        </p:spPr>
        <p:txBody>
          <a:bodyPr anchor="ctr"/>
          <a:lstStyle>
            <a:lvl1pPr marL="0" indent="0">
              <a:buNone/>
              <a:defRPr sz="1799"/>
            </a:lvl1pPr>
          </a:lstStyle>
          <a:p>
            <a:pPr lvl="0"/>
            <a:r>
              <a:rPr lang="en-US"/>
              <a:t>Edit Master text style</a:t>
            </a:r>
          </a:p>
        </p:txBody>
      </p:sp>
      <p:sp>
        <p:nvSpPr>
          <p:cNvPr id="17" name="Text Placeholder 15">
            <a:extLst>
              <a:ext uri="{FF2B5EF4-FFF2-40B4-BE49-F238E27FC236}">
                <a16:creationId xmlns:a16="http://schemas.microsoft.com/office/drawing/2014/main" id="{927901D7-F7D8-4F48-8944-D0F24461E752}"/>
              </a:ext>
            </a:extLst>
          </p:cNvPr>
          <p:cNvSpPr>
            <a:spLocks noGrp="1"/>
          </p:cNvSpPr>
          <p:nvPr>
            <p:ph type="body" sz="quarter" idx="13"/>
          </p:nvPr>
        </p:nvSpPr>
        <p:spPr>
          <a:xfrm>
            <a:off x="6173770" y="1989601"/>
            <a:ext cx="5475475" cy="503354"/>
          </a:xfrm>
          <a:noFill/>
        </p:spPr>
        <p:txBody>
          <a:bodyPr anchor="ctr"/>
          <a:lstStyle>
            <a:lvl1pPr marL="0" indent="0">
              <a:buNone/>
              <a:defRPr sz="1799"/>
            </a:lvl1pPr>
          </a:lstStyle>
          <a:p>
            <a:pPr lvl="0"/>
            <a:r>
              <a:rPr lang="en-US"/>
              <a:t>Edit Master text style</a:t>
            </a:r>
          </a:p>
        </p:txBody>
      </p:sp>
      <p:sp>
        <p:nvSpPr>
          <p:cNvPr id="19" name="Text Placeholder 18">
            <a:extLst>
              <a:ext uri="{FF2B5EF4-FFF2-40B4-BE49-F238E27FC236}">
                <a16:creationId xmlns:a16="http://schemas.microsoft.com/office/drawing/2014/main" id="{621D45F5-F1E3-D740-A2F1-B02164615BF7}"/>
              </a:ext>
            </a:extLst>
          </p:cNvPr>
          <p:cNvSpPr>
            <a:spLocks noGrp="1"/>
          </p:cNvSpPr>
          <p:nvPr>
            <p:ph type="body" sz="quarter" idx="14" hasCustomPrompt="1"/>
          </p:nvPr>
        </p:nvSpPr>
        <p:spPr>
          <a:xfrm>
            <a:off x="547520" y="2565699"/>
            <a:ext cx="5475475" cy="3412861"/>
          </a:xfrm>
          <a:noFill/>
          <a:ln>
            <a:noFill/>
          </a:ln>
        </p:spPr>
        <p:txBody>
          <a:bodyPr>
            <a:normAutofit/>
          </a:bodyPr>
          <a:lstStyle>
            <a:lvl1pPr marL="0" indent="0">
              <a:buNone/>
              <a:defRPr sz="1500"/>
            </a:lvl1pPr>
            <a:lvl3pPr marL="914172" indent="0">
              <a:buNone/>
              <a:defRPr/>
            </a:lvl3pPr>
            <a:lvl4pPr marL="1371256" indent="0">
              <a:buNone/>
              <a:defRPr/>
            </a:lvl4pPr>
            <a:lvl5pPr marL="1828343" indent="0">
              <a:buNone/>
              <a:defRPr/>
            </a:lvl5pPr>
          </a:lstStyle>
          <a:p>
            <a:pPr lvl="0"/>
            <a:r>
              <a:rPr lang="en-US"/>
              <a:t>Text </a:t>
            </a:r>
            <a:r>
              <a:rPr lang="en-US" err="1"/>
              <a:t>hinzufügen</a:t>
            </a:r>
            <a:endParaRPr lang="en-US"/>
          </a:p>
        </p:txBody>
      </p:sp>
      <p:sp>
        <p:nvSpPr>
          <p:cNvPr id="20" name="Text Placeholder 18">
            <a:extLst>
              <a:ext uri="{FF2B5EF4-FFF2-40B4-BE49-F238E27FC236}">
                <a16:creationId xmlns:a16="http://schemas.microsoft.com/office/drawing/2014/main" id="{FCC6084D-3019-8841-A33F-DF3163FC126D}"/>
              </a:ext>
            </a:extLst>
          </p:cNvPr>
          <p:cNvSpPr>
            <a:spLocks noGrp="1"/>
          </p:cNvSpPr>
          <p:nvPr>
            <p:ph type="body" sz="quarter" idx="15" hasCustomPrompt="1"/>
          </p:nvPr>
        </p:nvSpPr>
        <p:spPr>
          <a:xfrm>
            <a:off x="6173770" y="2565699"/>
            <a:ext cx="5475475" cy="3412861"/>
          </a:xfrm>
          <a:noFill/>
          <a:ln>
            <a:noFill/>
          </a:ln>
        </p:spPr>
        <p:txBody>
          <a:bodyPr>
            <a:normAutofit/>
          </a:bodyPr>
          <a:lstStyle>
            <a:lvl1pPr marL="0" indent="0">
              <a:buNone/>
              <a:defRPr sz="1500"/>
            </a:lvl1pPr>
            <a:lvl3pPr marL="914172" indent="0">
              <a:buNone/>
              <a:defRPr/>
            </a:lvl3pPr>
            <a:lvl4pPr marL="1371256" indent="0">
              <a:buNone/>
              <a:defRPr/>
            </a:lvl4pPr>
            <a:lvl5pPr marL="1828343" indent="0">
              <a:buNone/>
              <a:defRPr/>
            </a:lvl5pPr>
          </a:lstStyle>
          <a:p>
            <a:pPr lvl="0"/>
            <a:r>
              <a:rPr lang="en-US"/>
              <a:t>Text </a:t>
            </a:r>
            <a:r>
              <a:rPr lang="en-US" err="1"/>
              <a:t>hinzufügen</a:t>
            </a:r>
            <a:endParaRPr lang="en-US"/>
          </a:p>
        </p:txBody>
      </p:sp>
      <p:cxnSp>
        <p:nvCxnSpPr>
          <p:cNvPr id="9" name="Straight Connector 8">
            <a:extLst>
              <a:ext uri="{FF2B5EF4-FFF2-40B4-BE49-F238E27FC236}">
                <a16:creationId xmlns:a16="http://schemas.microsoft.com/office/drawing/2014/main" id="{CB3A0C89-282D-8344-A845-7B6D56F958F4}"/>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12" name="Textplatzhalter 9">
            <a:extLst>
              <a:ext uri="{FF2B5EF4-FFF2-40B4-BE49-F238E27FC236}">
                <a16:creationId xmlns:a16="http://schemas.microsoft.com/office/drawing/2014/main" id="{4BC180E9-17C0-44DB-BE67-341803F4CFB7}"/>
              </a:ext>
            </a:extLst>
          </p:cNvPr>
          <p:cNvSpPr>
            <a:spLocks noGrp="1"/>
          </p:cNvSpPr>
          <p:nvPr>
            <p:ph type="body" sz="quarter" idx="16"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5"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8"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21"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44444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lie mit Headline und Bild">
    <p:spTree>
      <p:nvGrpSpPr>
        <p:cNvPr id="1" name=""/>
        <p:cNvGrpSpPr/>
        <p:nvPr/>
      </p:nvGrpSpPr>
      <p:grpSpPr>
        <a:xfrm>
          <a:off x="0" y="0"/>
          <a:ext cx="0" cy="0"/>
          <a:chOff x="0" y="0"/>
          <a:chExt cx="0" cy="0"/>
        </a:xfrm>
      </p:grpSpPr>
      <p:sp>
        <p:nvSpPr>
          <p:cNvPr id="7" name="Rectangle 6"/>
          <p:cNvSpPr/>
          <p:nvPr userDrawn="1"/>
        </p:nvSpPr>
        <p:spPr>
          <a:xfrm>
            <a:off x="0" y="1600571"/>
            <a:ext cx="12190413" cy="3658447"/>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36" tIns="30468" rIns="60936" bIns="30468" numCol="1" spcCol="0" rtlCol="0" fromWordArt="0" anchor="ctr" anchorCtr="0" forceAA="0" compatLnSpc="1">
            <a:prstTxWarp prst="textNoShape">
              <a:avLst/>
            </a:prstTxWarp>
            <a:noAutofit/>
          </a:bodyPr>
          <a:lstStyle/>
          <a:p>
            <a:pPr algn="ctr"/>
            <a:endParaRPr lang="uk-UA" sz="1867" b="0" i="0">
              <a:solidFill>
                <a:schemeClr val="tx1"/>
              </a:solidFill>
              <a:latin typeface="Calibri Light" panose="020F0302020204030204" pitchFamily="34" charset="0"/>
            </a:endParaRPr>
          </a:p>
        </p:txBody>
      </p:sp>
      <p:sp>
        <p:nvSpPr>
          <p:cNvPr id="6" name="Picture Placeholder 5"/>
          <p:cNvSpPr>
            <a:spLocks noGrp="1"/>
          </p:cNvSpPr>
          <p:nvPr>
            <p:ph type="pic" sz="quarter" idx="11"/>
          </p:nvPr>
        </p:nvSpPr>
        <p:spPr>
          <a:xfrm>
            <a:off x="0" y="1600571"/>
            <a:ext cx="12190413"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9" name="Straight Connector 8">
            <a:extLst>
              <a:ext uri="{FF2B5EF4-FFF2-40B4-BE49-F238E27FC236}">
                <a16:creationId xmlns:a16="http://schemas.microsoft.com/office/drawing/2014/main" id="{483A9F27-BD40-9740-8F88-8E41A9C75C4D}"/>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8"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3"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4"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5"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53828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lie mit Headline und Video">
    <p:spTree>
      <p:nvGrpSpPr>
        <p:cNvPr id="1" name=""/>
        <p:cNvGrpSpPr/>
        <p:nvPr/>
      </p:nvGrpSpPr>
      <p:grpSpPr>
        <a:xfrm>
          <a:off x="0" y="0"/>
          <a:ext cx="0" cy="0"/>
          <a:chOff x="0" y="0"/>
          <a:chExt cx="0" cy="0"/>
        </a:xfrm>
      </p:grpSpPr>
      <p:sp>
        <p:nvSpPr>
          <p:cNvPr id="7" name="Rectangle 6"/>
          <p:cNvSpPr/>
          <p:nvPr userDrawn="1"/>
        </p:nvSpPr>
        <p:spPr>
          <a:xfrm>
            <a:off x="0" y="1295700"/>
            <a:ext cx="12190413" cy="4801712"/>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36" tIns="30468" rIns="60936" bIns="30468" numCol="1" spcCol="0" rtlCol="0" fromWordArt="0" anchor="ctr" anchorCtr="0" forceAA="0" compatLnSpc="1">
            <a:prstTxWarp prst="textNoShape">
              <a:avLst/>
            </a:prstTxWarp>
            <a:noAutofit/>
          </a:bodyPr>
          <a:lstStyle/>
          <a:p>
            <a:pPr algn="ctr"/>
            <a:endParaRPr lang="uk-UA" sz="1867" b="0" i="0">
              <a:solidFill>
                <a:schemeClr val="tx1"/>
              </a:solidFill>
              <a:latin typeface="Calibri Light" panose="020F0302020204030204" pitchFamily="34" charset="0"/>
            </a:endParaRPr>
          </a:p>
        </p:txBody>
      </p:sp>
      <p:sp>
        <p:nvSpPr>
          <p:cNvPr id="3" name="Media Placeholder 2">
            <a:extLst>
              <a:ext uri="{FF2B5EF4-FFF2-40B4-BE49-F238E27FC236}">
                <a16:creationId xmlns:a16="http://schemas.microsoft.com/office/drawing/2014/main" id="{08449E29-13F3-BC40-9A41-83715958A037}"/>
              </a:ext>
            </a:extLst>
          </p:cNvPr>
          <p:cNvSpPr>
            <a:spLocks noGrp="1"/>
          </p:cNvSpPr>
          <p:nvPr>
            <p:ph type="media" sz="quarter" idx="10"/>
          </p:nvPr>
        </p:nvSpPr>
        <p:spPr>
          <a:xfrm>
            <a:off x="0" y="1295700"/>
            <a:ext cx="12190413" cy="4801712"/>
          </a:xfrm>
          <a:prstGeom prst="rect">
            <a:avLst/>
          </a:prstGeom>
        </p:spPr>
        <p:txBody>
          <a:bodyPr/>
          <a:lstStyle/>
          <a:p>
            <a:endParaRPr lang="de-DE"/>
          </a:p>
        </p:txBody>
      </p:sp>
      <p:cxnSp>
        <p:nvCxnSpPr>
          <p:cNvPr id="8" name="Straight Connector 7">
            <a:extLst>
              <a:ext uri="{FF2B5EF4-FFF2-40B4-BE49-F238E27FC236}">
                <a16:creationId xmlns:a16="http://schemas.microsoft.com/office/drawing/2014/main" id="{BA849E2F-0A29-CB40-AC1F-8164D3B22ACE}"/>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10"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3"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4"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5"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56033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lie mit Headline und Bild 2">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095206" y="1600571"/>
            <a:ext cx="6095207"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7" name="Straight Connector 6">
            <a:extLst>
              <a:ext uri="{FF2B5EF4-FFF2-40B4-BE49-F238E27FC236}">
                <a16:creationId xmlns:a16="http://schemas.microsoft.com/office/drawing/2014/main" id="{2A044D97-5B62-BD4F-8BD5-BC25B61CFEEA}"/>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2479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lie mit Headline und Bild 3">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1600571"/>
            <a:ext cx="6095207"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8" name="Straight Connector 7">
            <a:extLst>
              <a:ext uri="{FF2B5EF4-FFF2-40B4-BE49-F238E27FC236}">
                <a16:creationId xmlns:a16="http://schemas.microsoft.com/office/drawing/2014/main" id="{49DEDBE2-5578-0045-8642-014FC4FD110F}"/>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7"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55465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lie mit Headline und Bild 4">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095206" y="0"/>
            <a:ext cx="6095207" cy="6859588"/>
          </a:xfrm>
          <a:prstGeom prst="rect">
            <a:avLst/>
          </a:prstGeom>
        </p:spPr>
        <p:txBody>
          <a:bodyPr/>
          <a:lstStyle>
            <a:lvl1pPr>
              <a:defRPr b="0" i="0">
                <a:latin typeface="Calibri Light" panose="020F0302020204030204" pitchFamily="34" charset="0"/>
              </a:defRPr>
            </a:lvl1pPr>
          </a:lstStyle>
          <a:p>
            <a:endParaRPr lang="uk-UA"/>
          </a:p>
        </p:txBody>
      </p:sp>
      <p:cxnSp>
        <p:nvCxnSpPr>
          <p:cNvPr id="6" name="Straight Connector 5">
            <a:extLst>
              <a:ext uri="{FF2B5EF4-FFF2-40B4-BE49-F238E27FC236}">
                <a16:creationId xmlns:a16="http://schemas.microsoft.com/office/drawing/2014/main" id="{35577CC9-D946-554B-A9C7-4CA74BD77448}"/>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60243" y="376625"/>
            <a:ext cx="545878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7"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3" y="838394"/>
            <a:ext cx="5458784"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1"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2"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3"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6437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sverzeichnis">
    <p:spTree>
      <p:nvGrpSpPr>
        <p:cNvPr id="1" name=""/>
        <p:cNvGrpSpPr/>
        <p:nvPr/>
      </p:nvGrpSpPr>
      <p:grpSpPr>
        <a:xfrm>
          <a:off x="0" y="0"/>
          <a:ext cx="0" cy="0"/>
          <a:chOff x="0" y="0"/>
          <a:chExt cx="0" cy="0"/>
        </a:xfrm>
      </p:grpSpPr>
      <p:cxnSp>
        <p:nvCxnSpPr>
          <p:cNvPr id="4"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560242" y="404331"/>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6"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graphicFrame>
        <p:nvGraphicFramePr>
          <p:cNvPr id="7" name="Group 50">
            <a:extLst>
              <a:ext uri="{FF2B5EF4-FFF2-40B4-BE49-F238E27FC236}">
                <a16:creationId xmlns:a16="http://schemas.microsoft.com/office/drawing/2014/main" id="{9D119675-EC72-B844-8CAD-AC5BDEC5B4DE}"/>
              </a:ext>
            </a:extLst>
          </p:cNvPr>
          <p:cNvGraphicFramePr>
            <a:graphicFrameLocks noGrp="1"/>
          </p:cNvGraphicFramePr>
          <p:nvPr userDrawn="1"/>
        </p:nvGraphicFramePr>
        <p:xfrm>
          <a:off x="584126" y="1295700"/>
          <a:ext cx="10691333" cy="3931299"/>
        </p:xfrm>
        <a:graphic>
          <a:graphicData uri="http://schemas.openxmlformats.org/drawingml/2006/table">
            <a:tbl>
              <a:tblPr>
                <a:tableStyleId>{2D5ABB26-0587-4C30-8999-92F81FD0307C}</a:tableStyleId>
              </a:tblPr>
              <a:tblGrid>
                <a:gridCol w="699611">
                  <a:extLst>
                    <a:ext uri="{9D8B030D-6E8A-4147-A177-3AD203B41FA5}">
                      <a16:colId xmlns:a16="http://schemas.microsoft.com/office/drawing/2014/main" val="20000"/>
                    </a:ext>
                  </a:extLst>
                </a:gridCol>
                <a:gridCol w="9227590">
                  <a:extLst>
                    <a:ext uri="{9D8B030D-6E8A-4147-A177-3AD203B41FA5}">
                      <a16:colId xmlns:a16="http://schemas.microsoft.com/office/drawing/2014/main" val="20001"/>
                    </a:ext>
                  </a:extLst>
                </a:gridCol>
                <a:gridCol w="764132">
                  <a:extLst>
                    <a:ext uri="{9D8B030D-6E8A-4147-A177-3AD203B41FA5}">
                      <a16:colId xmlns:a16="http://schemas.microsoft.com/office/drawing/2014/main" val="20002"/>
                    </a:ext>
                  </a:extLst>
                </a:gridCol>
              </a:tblGrid>
              <a:tr h="526329">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Page</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0"/>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1.</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err="1">
                          <a:ln>
                            <a:noFill/>
                          </a:ln>
                          <a:effectLst/>
                        </a:rPr>
                        <a:t>Überschrift</a:t>
                      </a:r>
                      <a:r>
                        <a:rPr kumimoji="0" lang="en-US" sz="2400" u="none" strike="noStrike" cap="none" normalizeH="0" baseline="0">
                          <a:ln>
                            <a:noFill/>
                          </a:ln>
                          <a:effectLst/>
                        </a:rPr>
                        <a:t> </a:t>
                      </a:r>
                      <a:r>
                        <a:rPr kumimoji="0" lang="en-US" sz="2400" u="none" strike="noStrike" cap="none" normalizeH="0" baseline="0" err="1">
                          <a:ln>
                            <a:noFill/>
                          </a:ln>
                          <a:effectLst/>
                        </a:rPr>
                        <a:t>für</a:t>
                      </a:r>
                      <a:r>
                        <a:rPr kumimoji="0" lang="en-US" sz="2400" u="none" strike="noStrike" cap="none" normalizeH="0" baseline="0">
                          <a:ln>
                            <a:noFill/>
                          </a:ln>
                          <a:effectLst/>
                        </a:rPr>
                        <a:t> das </a:t>
                      </a:r>
                      <a:r>
                        <a:rPr kumimoji="0" lang="en-US" sz="2400" u="none" strike="noStrike" cap="none" normalizeH="0" baseline="0" err="1">
                          <a:ln>
                            <a:noFill/>
                          </a:ln>
                          <a:effectLst/>
                        </a:rPr>
                        <a:t>erste</a:t>
                      </a:r>
                      <a:r>
                        <a:rPr kumimoji="0" lang="en-US" sz="2400" u="none" strike="noStrike" cap="none" normalizeH="0" baseline="0">
                          <a:ln>
                            <a:noFill/>
                          </a:ln>
                          <a:effectLst/>
                        </a:rPr>
                        <a: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1"/>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solidFill>
                            <a:schemeClr val="tx1"/>
                          </a:solidFill>
                          <a:effectLst/>
                        </a:rPr>
                        <a:t>2.</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err="1">
                          <a:ln>
                            <a:noFill/>
                          </a:ln>
                          <a:effectLst/>
                        </a:rPr>
                        <a:t>Überschrift</a:t>
                      </a:r>
                      <a:r>
                        <a:rPr kumimoji="0" lang="en-US" sz="2400" u="none" strike="noStrike" cap="none" normalizeH="0" baseline="0">
                          <a:ln>
                            <a:noFill/>
                          </a:ln>
                          <a:effectLst/>
                        </a:rPr>
                        <a:t> </a:t>
                      </a:r>
                      <a:r>
                        <a:rPr kumimoji="0" lang="en-US" sz="2400" u="none" strike="noStrike" cap="none" normalizeH="0" baseline="0" err="1">
                          <a:ln>
                            <a:noFill/>
                          </a:ln>
                          <a:effectLst/>
                        </a:rPr>
                        <a:t>für</a:t>
                      </a:r>
                      <a:r>
                        <a:rPr kumimoji="0" lang="en-US" sz="2400" u="none" strike="noStrike" cap="none" normalizeH="0" baseline="0">
                          <a:ln>
                            <a:noFill/>
                          </a:ln>
                          <a:effectLst/>
                        </a:rPr>
                        <a:t> das </a:t>
                      </a:r>
                      <a:r>
                        <a:rPr kumimoji="0" lang="en-US" sz="2400" u="none" strike="noStrike" cap="none" normalizeH="0" baseline="0" err="1">
                          <a:ln>
                            <a:noFill/>
                          </a:ln>
                          <a:effectLst/>
                        </a:rPr>
                        <a:t>erste</a:t>
                      </a:r>
                      <a:r>
                        <a:rPr kumimoji="0" lang="en-US" sz="2400" u="none" strike="noStrike" cap="none" normalizeH="0" baseline="0">
                          <a:ln>
                            <a:noFill/>
                          </a:ln>
                          <a:effectLst/>
                        </a:rPr>
                        <a: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solidFill>
                            <a:schemeClr val="tx1"/>
                          </a:solidFill>
                          <a:effectLst/>
                        </a:rPr>
                        <a:t>12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2"/>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3.</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err="1">
                          <a:ln>
                            <a:noFill/>
                          </a:ln>
                          <a:effectLst/>
                        </a:rPr>
                        <a:t>Überschrift</a:t>
                      </a:r>
                      <a:r>
                        <a:rPr kumimoji="0" lang="en-US" sz="2400" u="none" strike="noStrike" cap="none" normalizeH="0" baseline="0">
                          <a:ln>
                            <a:noFill/>
                          </a:ln>
                          <a:effectLst/>
                        </a:rPr>
                        <a:t> </a:t>
                      </a:r>
                      <a:r>
                        <a:rPr kumimoji="0" lang="en-US" sz="2400" u="none" strike="noStrike" cap="none" normalizeH="0" baseline="0" err="1">
                          <a:ln>
                            <a:noFill/>
                          </a:ln>
                          <a:effectLst/>
                        </a:rPr>
                        <a:t>für</a:t>
                      </a:r>
                      <a:r>
                        <a:rPr kumimoji="0" lang="en-US" sz="2400" u="none" strike="noStrike" cap="none" normalizeH="0" baseline="0">
                          <a:ln>
                            <a:noFill/>
                          </a:ln>
                          <a:effectLst/>
                        </a:rPr>
                        <a:t> das </a:t>
                      </a:r>
                      <a:r>
                        <a:rPr kumimoji="0" lang="en-US" sz="2400" u="none" strike="noStrike" cap="none" normalizeH="0" baseline="0" err="1">
                          <a:ln>
                            <a:noFill/>
                          </a:ln>
                          <a:effectLst/>
                        </a:rPr>
                        <a:t>erste</a:t>
                      </a:r>
                      <a:r>
                        <a:rPr kumimoji="0" lang="en-US" sz="2400" u="none" strike="noStrike" cap="none" normalizeH="0" baseline="0">
                          <a:ln>
                            <a:noFill/>
                          </a:ln>
                          <a:effectLst/>
                        </a:rPr>
                        <a: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18</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3"/>
                  </a:ext>
                </a:extLst>
              </a:tr>
            </a:tbl>
          </a:graphicData>
        </a:graphic>
      </p:graphicFrame>
      <p:sp>
        <p:nvSpPr>
          <p:cNvPr id="10"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1"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2"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55017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9" name="Textplatzhalter 8"/>
          <p:cNvSpPr>
            <a:spLocks noGrp="1"/>
          </p:cNvSpPr>
          <p:nvPr>
            <p:ph type="body" sz="quarter" idx="13"/>
          </p:nvPr>
        </p:nvSpPr>
        <p:spPr bwMode="gray">
          <a:xfrm>
            <a:off x="407196" y="1326454"/>
            <a:ext cx="5471986" cy="4920025"/>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8"/>
          <p:cNvSpPr>
            <a:spLocks noGrp="1"/>
          </p:cNvSpPr>
          <p:nvPr>
            <p:ph type="body" sz="quarter" idx="14"/>
          </p:nvPr>
        </p:nvSpPr>
        <p:spPr bwMode="gray">
          <a:xfrm>
            <a:off x="6286010" y="1326454"/>
            <a:ext cx="5471986" cy="4920025"/>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5"/>
          </p:nvPr>
        </p:nvSpPr>
        <p:spPr/>
        <p:txBody>
          <a:bodyPr/>
          <a:lstStyle/>
          <a:p>
            <a:endParaRPr lang="de-DE"/>
          </a:p>
        </p:txBody>
      </p:sp>
      <p:sp>
        <p:nvSpPr>
          <p:cNvPr id="7" name="Fußzeilenplatzhalter 6"/>
          <p:cNvSpPr>
            <a:spLocks noGrp="1"/>
          </p:cNvSpPr>
          <p:nvPr>
            <p:ph type="ftr" sz="quarter" idx="16"/>
          </p:nvPr>
        </p:nvSpPr>
        <p:spPr/>
        <p:txBody>
          <a:bodyPr/>
          <a:lstStyle/>
          <a:p>
            <a:r>
              <a:rPr lang="de-DE"/>
              <a:t>Schwarz Group // Corporate Presentation //</a:t>
            </a:r>
          </a:p>
        </p:txBody>
      </p:sp>
      <p:sp>
        <p:nvSpPr>
          <p:cNvPr id="8" name="Foliennummernplatzhalter 7"/>
          <p:cNvSpPr>
            <a:spLocks noGrp="1"/>
          </p:cNvSpPr>
          <p:nvPr>
            <p:ph type="sldNum" sz="quarter" idx="17"/>
          </p:nvPr>
        </p:nvSpPr>
        <p:spPr/>
        <p:txBody>
          <a:bodyPr/>
          <a:lstStyle/>
          <a:p>
            <a:fld id="{0C7C1E0B-BD27-42F8-BC6B-2F0636970842}" type="slidenum">
              <a:rPr lang="de-DE" smtClean="0"/>
              <a:pPr/>
              <a:t>‹#›</a:t>
            </a:fld>
            <a:endParaRPr lang="de-DE"/>
          </a:p>
        </p:txBody>
      </p:sp>
      <p:sp>
        <p:nvSpPr>
          <p:cNvPr id="15" name="Rechteck 14"/>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24" name="Gruppieren 23"/>
          <p:cNvGrpSpPr/>
          <p:nvPr userDrawn="1"/>
        </p:nvGrpSpPr>
        <p:grpSpPr bwMode="gray">
          <a:xfrm>
            <a:off x="-3089741" y="1815282"/>
            <a:ext cx="2694276" cy="2769440"/>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Anwendung der Listenebenen</a:t>
              </a:r>
            </a:p>
            <a:p>
              <a:pPr algn="l"/>
              <a:endParaRPr lang="de-DE" sz="1200" b="1"/>
            </a:p>
            <a:p>
              <a:pPr marL="0" indent="0" algn="l" defTabSz="1088502" rtl="0" eaLnBrk="1" latinLnBrk="0" hangingPunct="1">
                <a:spcAft>
                  <a:spcPts val="600"/>
                </a:spcAft>
                <a:buClr>
                  <a:schemeClr val="bg1"/>
                </a:buClr>
                <a:buFont typeface="+mj-lt"/>
                <a:buNone/>
              </a:pPr>
              <a:r>
                <a:rPr lang="de-DE" sz="1000" b="0" kern="1200">
                  <a:solidFill>
                    <a:schemeClr val="lt1"/>
                  </a:solidFill>
                  <a:latin typeface="+mn-lt"/>
                  <a:ea typeface="+mn-ea"/>
                  <a:cs typeface="+mn-cs"/>
                </a:rPr>
                <a:t>Du springst zur nächsten Textebene, indem Du auf „Listenebene erhöhen“ klickst: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den Text.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Klicke auf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erhöhen“.</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Um auf die vorherige Listenebene zu kommen, klicke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57962720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6"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7"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8"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38002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Folie mit Headline auf dunklem Hintergrun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178B917-5FDB-E445-8EE5-36FA25DB9FE7}"/>
              </a:ext>
            </a:extLst>
          </p:cNvPr>
          <p:cNvGrpSpPr/>
          <p:nvPr userDrawn="1"/>
        </p:nvGrpSpPr>
        <p:grpSpPr>
          <a:xfrm>
            <a:off x="2057658" y="1448135"/>
            <a:ext cx="8079382" cy="914612"/>
            <a:chOff x="5834743" y="2497098"/>
            <a:chExt cx="6482444" cy="1371600"/>
          </a:xfrm>
        </p:grpSpPr>
        <p:grpSp>
          <p:nvGrpSpPr>
            <p:cNvPr id="7" name="Group 6">
              <a:extLst>
                <a:ext uri="{FF2B5EF4-FFF2-40B4-BE49-F238E27FC236}">
                  <a16:creationId xmlns:a16="http://schemas.microsoft.com/office/drawing/2014/main" id="{3DA9A0C7-07B0-7349-AD5B-72256549B02E}"/>
                </a:ext>
              </a:extLst>
            </p:cNvPr>
            <p:cNvGrpSpPr/>
            <p:nvPr/>
          </p:nvGrpSpPr>
          <p:grpSpPr>
            <a:xfrm>
              <a:off x="5834743" y="2497098"/>
              <a:ext cx="366736" cy="685800"/>
              <a:chOff x="6324600" y="4114799"/>
              <a:chExt cx="366736" cy="685800"/>
            </a:xfrm>
          </p:grpSpPr>
          <p:cxnSp>
            <p:nvCxnSpPr>
              <p:cNvPr id="11" name="Straight Connector 10">
                <a:extLst>
                  <a:ext uri="{FF2B5EF4-FFF2-40B4-BE49-F238E27FC236}">
                    <a16:creationId xmlns:a16="http://schemas.microsoft.com/office/drawing/2014/main" id="{1A3A1535-99B5-BE42-BB93-351D2824C93D}"/>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961F7B3-101B-C040-A4B9-324A9DC17FDE}"/>
                  </a:ext>
                </a:extLst>
              </p:cNvPr>
              <p:cNvCxnSpPr/>
              <p:nvPr/>
            </p:nvCxnSpPr>
            <p:spPr>
              <a:xfrm>
                <a:off x="6324600" y="4114799"/>
                <a:ext cx="366736"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FB787AC-A219-E54D-8475-E2CED3585FCE}"/>
                </a:ext>
              </a:extLst>
            </p:cNvPr>
            <p:cNvGrpSpPr/>
            <p:nvPr/>
          </p:nvGrpSpPr>
          <p:grpSpPr>
            <a:xfrm rot="10800000">
              <a:off x="11950451" y="3182898"/>
              <a:ext cx="366736" cy="685800"/>
              <a:chOff x="6324600" y="4114799"/>
              <a:chExt cx="366736" cy="685800"/>
            </a:xfrm>
          </p:grpSpPr>
          <p:cxnSp>
            <p:nvCxnSpPr>
              <p:cNvPr id="9" name="Straight Connector 8">
                <a:extLst>
                  <a:ext uri="{FF2B5EF4-FFF2-40B4-BE49-F238E27FC236}">
                    <a16:creationId xmlns:a16="http://schemas.microsoft.com/office/drawing/2014/main" id="{06C0218B-FD27-404B-988C-821240E1C830}"/>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CC96BA-F4BD-004F-B335-7F2CB935CC81}"/>
                  </a:ext>
                </a:extLst>
              </p:cNvPr>
              <p:cNvCxnSpPr/>
              <p:nvPr/>
            </p:nvCxnSpPr>
            <p:spPr>
              <a:xfrm>
                <a:off x="6324600" y="4114799"/>
                <a:ext cx="366736"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 name="Text Placeholder 14">
            <a:extLst>
              <a:ext uri="{FF2B5EF4-FFF2-40B4-BE49-F238E27FC236}">
                <a16:creationId xmlns:a16="http://schemas.microsoft.com/office/drawing/2014/main" id="{82312B3D-9F22-A34F-8380-B812E286AAFB}"/>
              </a:ext>
            </a:extLst>
          </p:cNvPr>
          <p:cNvSpPr>
            <a:spLocks noGrp="1"/>
          </p:cNvSpPr>
          <p:nvPr>
            <p:ph type="body" sz="quarter" idx="11" hasCustomPrompt="1"/>
          </p:nvPr>
        </p:nvSpPr>
        <p:spPr>
          <a:xfrm>
            <a:off x="2133838" y="1549761"/>
            <a:ext cx="7922737"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Tree>
    <p:extLst>
      <p:ext uri="{BB962C8B-B14F-4D97-AF65-F5344CB8AC3E}">
        <p14:creationId xmlns:p14="http://schemas.microsoft.com/office/powerpoint/2010/main" val="85610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Übergangsfolie 3">
    <p:spTree>
      <p:nvGrpSpPr>
        <p:cNvPr id="1" name=""/>
        <p:cNvGrpSpPr/>
        <p:nvPr/>
      </p:nvGrpSpPr>
      <p:grpSpPr>
        <a:xfrm>
          <a:off x="0" y="0"/>
          <a:ext cx="0" cy="0"/>
          <a:chOff x="0" y="0"/>
          <a:chExt cx="0" cy="0"/>
        </a:xfrm>
      </p:grpSpPr>
      <p:pic>
        <p:nvPicPr>
          <p:cNvPr id="13" name="Picture Placeholder 4">
            <a:extLst>
              <a:ext uri="{FF2B5EF4-FFF2-40B4-BE49-F238E27FC236}">
                <a16:creationId xmlns:a16="http://schemas.microsoft.com/office/drawing/2014/main" id="{069EC2B1-0D24-B042-A269-96BD2554D4B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14" name="Rectangle 13">
            <a:extLst>
              <a:ext uri="{FF2B5EF4-FFF2-40B4-BE49-F238E27FC236}">
                <a16:creationId xmlns:a16="http://schemas.microsoft.com/office/drawing/2014/main" id="{22F6FAF8-68EC-6948-BC59-5DA68C58EDE5}"/>
              </a:ext>
            </a:extLst>
          </p:cNvPr>
          <p:cNvSpPr/>
          <p:nvPr userDrawn="1"/>
        </p:nvSpPr>
        <p:spPr>
          <a:xfrm>
            <a:off x="795" y="0"/>
            <a:ext cx="12290399" cy="6961212"/>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0E749128-E7A5-754C-9BC0-9F0E2681CE13}"/>
              </a:ext>
            </a:extLst>
          </p:cNvPr>
          <p:cNvGrpSpPr/>
          <p:nvPr userDrawn="1"/>
        </p:nvGrpSpPr>
        <p:grpSpPr>
          <a:xfrm>
            <a:off x="2895640" y="1371917"/>
            <a:ext cx="6399133" cy="914612"/>
            <a:chOff x="5834743" y="2497098"/>
            <a:chExt cx="5114290" cy="1371600"/>
          </a:xfrm>
        </p:grpSpPr>
        <p:grpSp>
          <p:nvGrpSpPr>
            <p:cNvPr id="18" name="Group 17">
              <a:extLst>
                <a:ext uri="{FF2B5EF4-FFF2-40B4-BE49-F238E27FC236}">
                  <a16:creationId xmlns:a16="http://schemas.microsoft.com/office/drawing/2014/main" id="{E38E451F-F55F-7E4B-B0D4-E5CE35B47772}"/>
                </a:ext>
              </a:extLst>
            </p:cNvPr>
            <p:cNvGrpSpPr/>
            <p:nvPr/>
          </p:nvGrpSpPr>
          <p:grpSpPr>
            <a:xfrm>
              <a:off x="5834743" y="2497098"/>
              <a:ext cx="365306" cy="685800"/>
              <a:chOff x="6324600" y="4114799"/>
              <a:chExt cx="365306" cy="685800"/>
            </a:xfrm>
          </p:grpSpPr>
          <p:cxnSp>
            <p:nvCxnSpPr>
              <p:cNvPr id="22" name="Straight Connector 21">
                <a:extLst>
                  <a:ext uri="{FF2B5EF4-FFF2-40B4-BE49-F238E27FC236}">
                    <a16:creationId xmlns:a16="http://schemas.microsoft.com/office/drawing/2014/main" id="{5C07B1A0-0BA4-0047-8291-082986D30735}"/>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0F9613-CF8E-4546-A908-227FACD623E7}"/>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DF6CEA0-E044-8044-9DEF-0C72FD9AFEC3}"/>
                </a:ext>
              </a:extLst>
            </p:cNvPr>
            <p:cNvGrpSpPr/>
            <p:nvPr/>
          </p:nvGrpSpPr>
          <p:grpSpPr>
            <a:xfrm rot="10800000">
              <a:off x="10583726" y="3182898"/>
              <a:ext cx="365307" cy="685800"/>
              <a:chOff x="7692754" y="4114799"/>
              <a:chExt cx="365307" cy="685800"/>
            </a:xfrm>
          </p:grpSpPr>
          <p:cxnSp>
            <p:nvCxnSpPr>
              <p:cNvPr id="20" name="Straight Connector 19">
                <a:extLst>
                  <a:ext uri="{FF2B5EF4-FFF2-40B4-BE49-F238E27FC236}">
                    <a16:creationId xmlns:a16="http://schemas.microsoft.com/office/drawing/2014/main" id="{A65F28A5-79B7-1B49-83D6-D3C1FE1A46EF}"/>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000B14-470F-AE4F-8747-ED07F402E210}"/>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DC3CF265-6A52-2546-9F7F-A2BF1CF5F2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en-US"/>
          </a:p>
        </p:txBody>
      </p:sp>
      <p:sp>
        <p:nvSpPr>
          <p:cNvPr id="25" name="Text Placeholder 4">
            <a:extLst>
              <a:ext uri="{FF2B5EF4-FFF2-40B4-BE49-F238E27FC236}">
                <a16:creationId xmlns:a16="http://schemas.microsoft.com/office/drawing/2014/main" id="{0F4E3273-FE8C-1342-96BC-707BF146B98C}"/>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23196462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Übergangsfolie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178B917-5FDB-E445-8EE5-36FA25DB9FE7}"/>
              </a:ext>
            </a:extLst>
          </p:cNvPr>
          <p:cNvGrpSpPr/>
          <p:nvPr userDrawn="1"/>
        </p:nvGrpSpPr>
        <p:grpSpPr>
          <a:xfrm>
            <a:off x="2133838" y="1448135"/>
            <a:ext cx="7846556" cy="914612"/>
            <a:chOff x="5834743" y="2497098"/>
            <a:chExt cx="6482444" cy="1371600"/>
          </a:xfrm>
        </p:grpSpPr>
        <p:grpSp>
          <p:nvGrpSpPr>
            <p:cNvPr id="7" name="Group 6">
              <a:extLst>
                <a:ext uri="{FF2B5EF4-FFF2-40B4-BE49-F238E27FC236}">
                  <a16:creationId xmlns:a16="http://schemas.microsoft.com/office/drawing/2014/main" id="{3DA9A0C7-07B0-7349-AD5B-72256549B02E}"/>
                </a:ext>
              </a:extLst>
            </p:cNvPr>
            <p:cNvGrpSpPr/>
            <p:nvPr/>
          </p:nvGrpSpPr>
          <p:grpSpPr>
            <a:xfrm>
              <a:off x="5834743" y="2497098"/>
              <a:ext cx="377618" cy="685800"/>
              <a:chOff x="6324600" y="4114799"/>
              <a:chExt cx="377618" cy="685800"/>
            </a:xfrm>
          </p:grpSpPr>
          <p:cxnSp>
            <p:nvCxnSpPr>
              <p:cNvPr id="11" name="Straight Connector 10">
                <a:extLst>
                  <a:ext uri="{FF2B5EF4-FFF2-40B4-BE49-F238E27FC236}">
                    <a16:creationId xmlns:a16="http://schemas.microsoft.com/office/drawing/2014/main" id="{1A3A1535-99B5-BE42-BB93-351D2824C93D}"/>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961F7B3-101B-C040-A4B9-324A9DC17FDE}"/>
                  </a:ext>
                </a:extLst>
              </p:cNvPr>
              <p:cNvCxnSpPr/>
              <p:nvPr/>
            </p:nvCxnSpPr>
            <p:spPr>
              <a:xfrm>
                <a:off x="6324600" y="4114799"/>
                <a:ext cx="377618"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FB787AC-A219-E54D-8475-E2CED3585FCE}"/>
                </a:ext>
              </a:extLst>
            </p:cNvPr>
            <p:cNvGrpSpPr/>
            <p:nvPr/>
          </p:nvGrpSpPr>
          <p:grpSpPr>
            <a:xfrm rot="10800000">
              <a:off x="11939569" y="3182898"/>
              <a:ext cx="377618" cy="685800"/>
              <a:chOff x="6324600" y="4114799"/>
              <a:chExt cx="377618" cy="685800"/>
            </a:xfrm>
          </p:grpSpPr>
          <p:cxnSp>
            <p:nvCxnSpPr>
              <p:cNvPr id="9" name="Straight Connector 8">
                <a:extLst>
                  <a:ext uri="{FF2B5EF4-FFF2-40B4-BE49-F238E27FC236}">
                    <a16:creationId xmlns:a16="http://schemas.microsoft.com/office/drawing/2014/main" id="{06C0218B-FD27-404B-988C-821240E1C830}"/>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CC96BA-F4BD-004F-B335-7F2CB935CC81}"/>
                  </a:ext>
                </a:extLst>
              </p:cNvPr>
              <p:cNvCxnSpPr/>
              <p:nvPr/>
            </p:nvCxnSpPr>
            <p:spPr>
              <a:xfrm>
                <a:off x="6324600" y="4114799"/>
                <a:ext cx="377618"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 name="Group 16">
            <a:extLst>
              <a:ext uri="{FF2B5EF4-FFF2-40B4-BE49-F238E27FC236}">
                <a16:creationId xmlns:a16="http://schemas.microsoft.com/office/drawing/2014/main" id="{4BC4B8AB-CBB3-4F2E-85FA-03C23A52330E}"/>
              </a:ext>
            </a:extLst>
          </p:cNvPr>
          <p:cNvGrpSpPr/>
          <p:nvPr userDrawn="1"/>
        </p:nvGrpSpPr>
        <p:grpSpPr>
          <a:xfrm>
            <a:off x="4285928" y="2972488"/>
            <a:ext cx="3618558" cy="914612"/>
            <a:chOff x="5834743" y="2497098"/>
            <a:chExt cx="5114290" cy="1371600"/>
          </a:xfrm>
        </p:grpSpPr>
        <p:grpSp>
          <p:nvGrpSpPr>
            <p:cNvPr id="14" name="Group 17">
              <a:extLst>
                <a:ext uri="{FF2B5EF4-FFF2-40B4-BE49-F238E27FC236}">
                  <a16:creationId xmlns:a16="http://schemas.microsoft.com/office/drawing/2014/main" id="{9CCFB22D-3FD0-4D4A-8104-18AD9D710C36}"/>
                </a:ext>
              </a:extLst>
            </p:cNvPr>
            <p:cNvGrpSpPr/>
            <p:nvPr/>
          </p:nvGrpSpPr>
          <p:grpSpPr>
            <a:xfrm>
              <a:off x="5834743" y="2497098"/>
              <a:ext cx="365306" cy="685800"/>
              <a:chOff x="6324600" y="4114799"/>
              <a:chExt cx="365306" cy="685800"/>
            </a:xfrm>
          </p:grpSpPr>
          <p:cxnSp>
            <p:nvCxnSpPr>
              <p:cNvPr id="19" name="Straight Connector 21">
                <a:extLst>
                  <a:ext uri="{FF2B5EF4-FFF2-40B4-BE49-F238E27FC236}">
                    <a16:creationId xmlns:a16="http://schemas.microsoft.com/office/drawing/2014/main" id="{4DEAA939-E664-4369-9C35-393EA182CDAC}"/>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22">
                <a:extLst>
                  <a:ext uri="{FF2B5EF4-FFF2-40B4-BE49-F238E27FC236}">
                    <a16:creationId xmlns:a16="http://schemas.microsoft.com/office/drawing/2014/main" id="{1E9AEF9E-4AFF-4B6D-B597-9B03090D05C2}"/>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8">
              <a:extLst>
                <a:ext uri="{FF2B5EF4-FFF2-40B4-BE49-F238E27FC236}">
                  <a16:creationId xmlns:a16="http://schemas.microsoft.com/office/drawing/2014/main" id="{655CB61A-B0C7-47CF-A1B5-92C047B0F5C9}"/>
                </a:ext>
              </a:extLst>
            </p:cNvPr>
            <p:cNvGrpSpPr/>
            <p:nvPr/>
          </p:nvGrpSpPr>
          <p:grpSpPr>
            <a:xfrm rot="10800000">
              <a:off x="10583726" y="3182898"/>
              <a:ext cx="365307" cy="685800"/>
              <a:chOff x="7692754" y="4114799"/>
              <a:chExt cx="365307" cy="685800"/>
            </a:xfrm>
          </p:grpSpPr>
          <p:cxnSp>
            <p:nvCxnSpPr>
              <p:cNvPr id="17" name="Straight Connector 19">
                <a:extLst>
                  <a:ext uri="{FF2B5EF4-FFF2-40B4-BE49-F238E27FC236}">
                    <a16:creationId xmlns:a16="http://schemas.microsoft.com/office/drawing/2014/main" id="{539DFF58-38EA-49DF-ADA0-552F682F90A4}"/>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20">
                <a:extLst>
                  <a:ext uri="{FF2B5EF4-FFF2-40B4-BE49-F238E27FC236}">
                    <a16:creationId xmlns:a16="http://schemas.microsoft.com/office/drawing/2014/main" id="{520BCE1B-1763-49A4-A5B2-96EB937E9DDF}"/>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1" name="Text Placeholder 14">
            <a:extLst>
              <a:ext uri="{FF2B5EF4-FFF2-40B4-BE49-F238E27FC236}">
                <a16:creationId xmlns:a16="http://schemas.microsoft.com/office/drawing/2014/main" id="{9BCE7011-A5B4-453B-B840-1CA40F61F9C9}"/>
              </a:ext>
            </a:extLst>
          </p:cNvPr>
          <p:cNvSpPr>
            <a:spLocks noGrp="1"/>
          </p:cNvSpPr>
          <p:nvPr>
            <p:ph type="body" sz="quarter" idx="11" hasCustomPrompt="1"/>
          </p:nvPr>
        </p:nvSpPr>
        <p:spPr>
          <a:xfrm>
            <a:off x="4350545" y="3090444"/>
            <a:ext cx="3489323" cy="678702"/>
          </a:xfrm>
          <a:prstGeom prst="rect">
            <a:avLst/>
          </a:prstGeom>
        </p:spPr>
        <p:txBody>
          <a:bodyPr anchor="ctr">
            <a:normAutofit/>
          </a:bodyPr>
          <a:lstStyle>
            <a:lvl1pPr marL="0" indent="0" algn="ctr">
              <a:buNone/>
              <a:defRPr sz="2799">
                <a:solidFill>
                  <a:schemeClr val="accent1"/>
                </a:solidFill>
                <a:latin typeface="+mj-lt"/>
              </a:defRPr>
            </a:lvl1pPr>
          </a:lstStyle>
          <a:p>
            <a:pPr lvl="0"/>
            <a:r>
              <a:rPr lang="en-US" err="1"/>
              <a:t>Titel</a:t>
            </a:r>
            <a:r>
              <a:rPr lang="en-US"/>
              <a:t> </a:t>
            </a:r>
            <a:r>
              <a:rPr lang="en-US" err="1"/>
              <a:t>hinzufügen</a:t>
            </a:r>
            <a:endParaRPr lang="en-US"/>
          </a:p>
        </p:txBody>
      </p:sp>
    </p:spTree>
    <p:extLst>
      <p:ext uri="{BB962C8B-B14F-4D97-AF65-F5344CB8AC3E}">
        <p14:creationId xmlns:p14="http://schemas.microsoft.com/office/powerpoint/2010/main" val="4640216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Übergangsfolie 2">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05911A55-2BBA-EB47-8B20-A2A4AB24940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7" name="Rectangle 6">
            <a:extLst>
              <a:ext uri="{FF2B5EF4-FFF2-40B4-BE49-F238E27FC236}">
                <a16:creationId xmlns:a16="http://schemas.microsoft.com/office/drawing/2014/main" id="{F47350A4-4503-0C41-B6F0-F348477E1A0F}"/>
              </a:ext>
            </a:extLst>
          </p:cNvPr>
          <p:cNvSpPr/>
          <p:nvPr userDrawn="1"/>
        </p:nvSpPr>
        <p:spPr>
          <a:xfrm>
            <a:off x="795" y="1"/>
            <a:ext cx="12188825" cy="6859588"/>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8" name="Group 7">
            <a:extLst>
              <a:ext uri="{FF2B5EF4-FFF2-40B4-BE49-F238E27FC236}">
                <a16:creationId xmlns:a16="http://schemas.microsoft.com/office/drawing/2014/main" id="{EB0D04D9-CAF6-AE43-BB69-D65C0034E214}"/>
              </a:ext>
            </a:extLst>
          </p:cNvPr>
          <p:cNvGrpSpPr/>
          <p:nvPr userDrawn="1"/>
        </p:nvGrpSpPr>
        <p:grpSpPr>
          <a:xfrm>
            <a:off x="1435520" y="2397036"/>
            <a:ext cx="9319373" cy="2065518"/>
            <a:chOff x="1981200" y="3604245"/>
            <a:chExt cx="13982700" cy="3097560"/>
          </a:xfrm>
        </p:grpSpPr>
        <p:grpSp>
          <p:nvGrpSpPr>
            <p:cNvPr id="9" name="Group 8">
              <a:extLst>
                <a:ext uri="{FF2B5EF4-FFF2-40B4-BE49-F238E27FC236}">
                  <a16:creationId xmlns:a16="http://schemas.microsoft.com/office/drawing/2014/main" id="{1D2A7CCA-7766-4E43-9E7B-B9D2FC5A9159}"/>
                </a:ext>
              </a:extLst>
            </p:cNvPr>
            <p:cNvGrpSpPr/>
            <p:nvPr/>
          </p:nvGrpSpPr>
          <p:grpSpPr>
            <a:xfrm>
              <a:off x="1981200" y="3604245"/>
              <a:ext cx="685800" cy="685800"/>
              <a:chOff x="6324600" y="4114799"/>
              <a:chExt cx="685800" cy="685800"/>
            </a:xfrm>
          </p:grpSpPr>
          <p:cxnSp>
            <p:nvCxnSpPr>
              <p:cNvPr id="13" name="Straight Connector 12">
                <a:extLst>
                  <a:ext uri="{FF2B5EF4-FFF2-40B4-BE49-F238E27FC236}">
                    <a16:creationId xmlns:a16="http://schemas.microsoft.com/office/drawing/2014/main" id="{0002EBC2-06BE-8641-B214-803326C541D9}"/>
                  </a:ext>
                </a:extLst>
              </p:cNvPr>
              <p:cNvCxnSpPr/>
              <p:nvPr/>
            </p:nvCxnSpPr>
            <p:spPr>
              <a:xfrm flipV="1">
                <a:off x="6324600" y="4114799"/>
                <a:ext cx="0" cy="68580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F05F54-30C0-9041-96C6-E149972014A5}"/>
                  </a:ext>
                </a:extLst>
              </p:cNvPr>
              <p:cNvCxnSpPr/>
              <p:nvPr/>
            </p:nvCxnSpPr>
            <p:spPr>
              <a:xfrm>
                <a:off x="6324600" y="4114799"/>
                <a:ext cx="685800" cy="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B44A8A6-D7DC-854F-8985-11A048969AD2}"/>
                </a:ext>
              </a:extLst>
            </p:cNvPr>
            <p:cNvGrpSpPr/>
            <p:nvPr/>
          </p:nvGrpSpPr>
          <p:grpSpPr>
            <a:xfrm rot="10800000">
              <a:off x="15278100" y="6016005"/>
              <a:ext cx="685800" cy="685800"/>
              <a:chOff x="6324600" y="4114799"/>
              <a:chExt cx="685800" cy="685800"/>
            </a:xfrm>
          </p:grpSpPr>
          <p:cxnSp>
            <p:nvCxnSpPr>
              <p:cNvPr id="11" name="Straight Connector 10">
                <a:extLst>
                  <a:ext uri="{FF2B5EF4-FFF2-40B4-BE49-F238E27FC236}">
                    <a16:creationId xmlns:a16="http://schemas.microsoft.com/office/drawing/2014/main" id="{CC79EDDB-8FD8-3745-A4FA-82183885BB71}"/>
                  </a:ext>
                </a:extLst>
              </p:cNvPr>
              <p:cNvCxnSpPr/>
              <p:nvPr/>
            </p:nvCxnSpPr>
            <p:spPr>
              <a:xfrm flipV="1">
                <a:off x="6324600" y="4114799"/>
                <a:ext cx="0" cy="68580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429D-C551-8D42-8BDB-E5ABE76F75D4}"/>
                  </a:ext>
                </a:extLst>
              </p:cNvPr>
              <p:cNvCxnSpPr/>
              <p:nvPr/>
            </p:nvCxnSpPr>
            <p:spPr>
              <a:xfrm>
                <a:off x="6324600" y="4114799"/>
                <a:ext cx="685800" cy="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6" name="Title 15">
            <a:extLst>
              <a:ext uri="{FF2B5EF4-FFF2-40B4-BE49-F238E27FC236}">
                <a16:creationId xmlns:a16="http://schemas.microsoft.com/office/drawing/2014/main" id="{8D8BFA0A-A4AF-7C4D-9E6D-B254259EAA3B}"/>
              </a:ext>
            </a:extLst>
          </p:cNvPr>
          <p:cNvSpPr>
            <a:spLocks noGrp="1"/>
          </p:cNvSpPr>
          <p:nvPr>
            <p:ph type="title" hasCustomPrompt="1"/>
          </p:nvPr>
        </p:nvSpPr>
        <p:spPr>
          <a:xfrm>
            <a:off x="1555346" y="2623353"/>
            <a:ext cx="9110670" cy="1721053"/>
          </a:xfrm>
        </p:spPr>
        <p:txBody>
          <a:bodyPr>
            <a:normAutofit/>
          </a:bodyPr>
          <a:lstStyle>
            <a:lvl1pPr marL="0" algn="ctr" defTabSz="913990" rtl="0" eaLnBrk="1" latinLnBrk="0" hangingPunct="1">
              <a:defRPr lang="en-US" sz="10666" kern="1200" dirty="0">
                <a:solidFill>
                  <a:schemeClr val="accent1"/>
                </a:solidFill>
                <a:latin typeface="+mj-lt"/>
                <a:ea typeface="Motiva Sans Thin" pitchFamily="2" charset="77"/>
                <a:cs typeface="+mn-cs"/>
              </a:defRPr>
            </a:lvl1pPr>
          </a:lstStyle>
          <a:p>
            <a:r>
              <a:rPr lang="en-US" err="1"/>
              <a:t>Titel</a:t>
            </a:r>
            <a:r>
              <a:rPr lang="en-US"/>
              <a:t> </a:t>
            </a:r>
            <a:r>
              <a:rPr lang="en-US" err="1"/>
              <a:t>hinzufügen</a:t>
            </a:r>
            <a:endParaRPr lang="en-US"/>
          </a:p>
        </p:txBody>
      </p:sp>
    </p:spTree>
    <p:extLst>
      <p:ext uri="{BB962C8B-B14F-4D97-AF65-F5344CB8AC3E}">
        <p14:creationId xmlns:p14="http://schemas.microsoft.com/office/powerpoint/2010/main" val="32948623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Übergangsfolie 3">
    <p:spTree>
      <p:nvGrpSpPr>
        <p:cNvPr id="1" name=""/>
        <p:cNvGrpSpPr/>
        <p:nvPr/>
      </p:nvGrpSpPr>
      <p:grpSpPr>
        <a:xfrm>
          <a:off x="0" y="0"/>
          <a:ext cx="0" cy="0"/>
          <a:chOff x="0" y="0"/>
          <a:chExt cx="0" cy="0"/>
        </a:xfrm>
      </p:grpSpPr>
      <p:pic>
        <p:nvPicPr>
          <p:cNvPr id="13" name="Picture Placeholder 4">
            <a:extLst>
              <a:ext uri="{FF2B5EF4-FFF2-40B4-BE49-F238E27FC236}">
                <a16:creationId xmlns:a16="http://schemas.microsoft.com/office/drawing/2014/main" id="{069EC2B1-0D24-B042-A269-96BD2554D4B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27" b="15539"/>
          <a:stretch/>
        </p:blipFill>
        <p:spPr>
          <a:xfrm>
            <a:off x="1" y="0"/>
            <a:ext cx="12305366" cy="6961212"/>
          </a:xfrm>
          <a:prstGeom prst="rect">
            <a:avLst/>
          </a:prstGeom>
        </p:spPr>
      </p:pic>
      <p:sp>
        <p:nvSpPr>
          <p:cNvPr id="14" name="Rectangle 13">
            <a:extLst>
              <a:ext uri="{FF2B5EF4-FFF2-40B4-BE49-F238E27FC236}">
                <a16:creationId xmlns:a16="http://schemas.microsoft.com/office/drawing/2014/main" id="{22F6FAF8-68EC-6948-BC59-5DA68C58EDE5}"/>
              </a:ext>
            </a:extLst>
          </p:cNvPr>
          <p:cNvSpPr/>
          <p:nvPr userDrawn="1"/>
        </p:nvSpPr>
        <p:spPr>
          <a:xfrm>
            <a:off x="1" y="0"/>
            <a:ext cx="12305365" cy="6961212"/>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0E749128-E7A5-754C-9BC0-9F0E2681CE13}"/>
              </a:ext>
            </a:extLst>
          </p:cNvPr>
          <p:cNvGrpSpPr/>
          <p:nvPr userDrawn="1"/>
        </p:nvGrpSpPr>
        <p:grpSpPr>
          <a:xfrm>
            <a:off x="2895640" y="1371917"/>
            <a:ext cx="6399133" cy="914612"/>
            <a:chOff x="5834743" y="2497098"/>
            <a:chExt cx="5114290" cy="1371600"/>
          </a:xfrm>
        </p:grpSpPr>
        <p:grpSp>
          <p:nvGrpSpPr>
            <p:cNvPr id="18" name="Group 17">
              <a:extLst>
                <a:ext uri="{FF2B5EF4-FFF2-40B4-BE49-F238E27FC236}">
                  <a16:creationId xmlns:a16="http://schemas.microsoft.com/office/drawing/2014/main" id="{E38E451F-F55F-7E4B-B0D4-E5CE35B47772}"/>
                </a:ext>
              </a:extLst>
            </p:cNvPr>
            <p:cNvGrpSpPr/>
            <p:nvPr/>
          </p:nvGrpSpPr>
          <p:grpSpPr>
            <a:xfrm>
              <a:off x="5834743" y="2497098"/>
              <a:ext cx="365306" cy="685800"/>
              <a:chOff x="6324600" y="4114799"/>
              <a:chExt cx="365306" cy="685800"/>
            </a:xfrm>
          </p:grpSpPr>
          <p:cxnSp>
            <p:nvCxnSpPr>
              <p:cNvPr id="22" name="Straight Connector 21">
                <a:extLst>
                  <a:ext uri="{FF2B5EF4-FFF2-40B4-BE49-F238E27FC236}">
                    <a16:creationId xmlns:a16="http://schemas.microsoft.com/office/drawing/2014/main" id="{5C07B1A0-0BA4-0047-8291-082986D30735}"/>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0F9613-CF8E-4546-A908-227FACD623E7}"/>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DF6CEA0-E044-8044-9DEF-0C72FD9AFEC3}"/>
                </a:ext>
              </a:extLst>
            </p:cNvPr>
            <p:cNvGrpSpPr/>
            <p:nvPr/>
          </p:nvGrpSpPr>
          <p:grpSpPr>
            <a:xfrm rot="10800000">
              <a:off x="10583726" y="3182898"/>
              <a:ext cx="365307" cy="685800"/>
              <a:chOff x="7692754" y="4114799"/>
              <a:chExt cx="365307" cy="685800"/>
            </a:xfrm>
          </p:grpSpPr>
          <p:cxnSp>
            <p:nvCxnSpPr>
              <p:cNvPr id="20" name="Straight Connector 19">
                <a:extLst>
                  <a:ext uri="{FF2B5EF4-FFF2-40B4-BE49-F238E27FC236}">
                    <a16:creationId xmlns:a16="http://schemas.microsoft.com/office/drawing/2014/main" id="{A65F28A5-79B7-1B49-83D6-D3C1FE1A46EF}"/>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000B14-470F-AE4F-8747-ED07F402E210}"/>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DC3CF265-6A52-2546-9F7F-A2BF1CF5F2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en-US"/>
          </a:p>
        </p:txBody>
      </p:sp>
      <p:sp>
        <p:nvSpPr>
          <p:cNvPr id="25" name="Text Placeholder 4">
            <a:extLst>
              <a:ext uri="{FF2B5EF4-FFF2-40B4-BE49-F238E27FC236}">
                <a16:creationId xmlns:a16="http://schemas.microsoft.com/office/drawing/2014/main" id="{0F4E3273-FE8C-1342-96BC-707BF146B98C}"/>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8112518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Übergangsfolie 3">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3E3173FE-0AB7-458D-BC40-D96AECD05231}"/>
              </a:ext>
            </a:extLst>
          </p:cNvPr>
          <p:cNvGraphicFramePr>
            <a:graphicFrameLocks noChangeAspect="1"/>
          </p:cNvGraphicFramePr>
          <p:nvPr userDrawn="1">
            <p:custDataLst>
              <p:tags r:id="rId1"/>
            </p:custDataLst>
            <p:extLst>
              <p:ext uri="{D42A27DB-BD31-4B8C-83A1-F6EECF244321}">
                <p14:modId xmlns:p14="http://schemas.microsoft.com/office/powerpoint/2010/main" val="3406435636"/>
              </p:ext>
            </p:extLst>
          </p:nvPr>
        </p:nvGraphicFramePr>
        <p:xfrm>
          <a:off x="1587" y="1589"/>
          <a:ext cx="1588" cy="1588"/>
        </p:xfrm>
        <a:graphic>
          <a:graphicData uri="http://schemas.openxmlformats.org/presentationml/2006/ole">
            <mc:AlternateContent xmlns:mc="http://schemas.openxmlformats.org/markup-compatibility/2006">
              <mc:Choice xmlns:v="urn:schemas-microsoft-com:vml" Requires="v">
                <p:oleObj name="think-cell Folie" r:id="rId3" imgW="347" imgH="348" progId="TCLayout.ActiveDocument.1">
                  <p:embed/>
                </p:oleObj>
              </mc:Choice>
              <mc:Fallback>
                <p:oleObj name="think-cell Folie" r:id="rId3" imgW="347" imgH="348" progId="TCLayout.ActiveDocument.1">
                  <p:embed/>
                  <p:pic>
                    <p:nvPicPr>
                      <p:cNvPr id="2" name="Objekt 1" hidden="1">
                        <a:extLst>
                          <a:ext uri="{FF2B5EF4-FFF2-40B4-BE49-F238E27FC236}">
                            <a16:creationId xmlns:a16="http://schemas.microsoft.com/office/drawing/2014/main" id="{3E3173FE-0AB7-458D-BC40-D96AECD05231}"/>
                          </a:ext>
                        </a:extLst>
                      </p:cNvPr>
                      <p:cNvPicPr/>
                      <p:nvPr/>
                    </p:nvPicPr>
                    <p:blipFill>
                      <a:blip r:embed="rId4"/>
                      <a:stretch>
                        <a:fillRect/>
                      </a:stretch>
                    </p:blipFill>
                    <p:spPr>
                      <a:xfrm>
                        <a:off x="1587" y="1589"/>
                        <a:ext cx="1588" cy="1588"/>
                      </a:xfrm>
                      <a:prstGeom prst="rect">
                        <a:avLst/>
                      </a:prstGeom>
                    </p:spPr>
                  </p:pic>
                </p:oleObj>
              </mc:Fallback>
            </mc:AlternateContent>
          </a:graphicData>
        </a:graphic>
      </p:graphicFrame>
      <p:pic>
        <p:nvPicPr>
          <p:cNvPr id="15" name="Picture Placeholder 4">
            <a:extLst>
              <a:ext uri="{FF2B5EF4-FFF2-40B4-BE49-F238E27FC236}">
                <a16:creationId xmlns:a16="http://schemas.microsoft.com/office/drawing/2014/main" id="{BD9551CD-7C30-4CBE-A1B3-68A6496C0989}"/>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14" name="Rectangle 13">
            <a:extLst>
              <a:ext uri="{FF2B5EF4-FFF2-40B4-BE49-F238E27FC236}">
                <a16:creationId xmlns:a16="http://schemas.microsoft.com/office/drawing/2014/main" id="{22F6FAF8-68EC-6948-BC59-5DA68C58EDE5}"/>
              </a:ext>
            </a:extLst>
          </p:cNvPr>
          <p:cNvSpPr/>
          <p:nvPr userDrawn="1"/>
        </p:nvSpPr>
        <p:spPr>
          <a:xfrm>
            <a:off x="0" y="0"/>
            <a:ext cx="12190413" cy="6859588"/>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0E749128-E7A5-754C-9BC0-9F0E2681CE13}"/>
              </a:ext>
            </a:extLst>
          </p:cNvPr>
          <p:cNvGrpSpPr/>
          <p:nvPr userDrawn="1"/>
        </p:nvGrpSpPr>
        <p:grpSpPr>
          <a:xfrm>
            <a:off x="2895640" y="1371917"/>
            <a:ext cx="6399133" cy="914612"/>
            <a:chOff x="5834743" y="2497098"/>
            <a:chExt cx="5114290" cy="1371600"/>
          </a:xfrm>
        </p:grpSpPr>
        <p:grpSp>
          <p:nvGrpSpPr>
            <p:cNvPr id="18" name="Group 17">
              <a:extLst>
                <a:ext uri="{FF2B5EF4-FFF2-40B4-BE49-F238E27FC236}">
                  <a16:creationId xmlns:a16="http://schemas.microsoft.com/office/drawing/2014/main" id="{E38E451F-F55F-7E4B-B0D4-E5CE35B47772}"/>
                </a:ext>
              </a:extLst>
            </p:cNvPr>
            <p:cNvGrpSpPr/>
            <p:nvPr/>
          </p:nvGrpSpPr>
          <p:grpSpPr>
            <a:xfrm>
              <a:off x="5834743" y="2497098"/>
              <a:ext cx="365306" cy="685800"/>
              <a:chOff x="6324600" y="4114799"/>
              <a:chExt cx="365306" cy="685800"/>
            </a:xfrm>
          </p:grpSpPr>
          <p:cxnSp>
            <p:nvCxnSpPr>
              <p:cNvPr id="22" name="Straight Connector 21">
                <a:extLst>
                  <a:ext uri="{FF2B5EF4-FFF2-40B4-BE49-F238E27FC236}">
                    <a16:creationId xmlns:a16="http://schemas.microsoft.com/office/drawing/2014/main" id="{5C07B1A0-0BA4-0047-8291-082986D30735}"/>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0F9613-CF8E-4546-A908-227FACD623E7}"/>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DF6CEA0-E044-8044-9DEF-0C72FD9AFEC3}"/>
                </a:ext>
              </a:extLst>
            </p:cNvPr>
            <p:cNvGrpSpPr/>
            <p:nvPr/>
          </p:nvGrpSpPr>
          <p:grpSpPr>
            <a:xfrm rot="10800000">
              <a:off x="10583726" y="3182898"/>
              <a:ext cx="365307" cy="685800"/>
              <a:chOff x="7692754" y="4114799"/>
              <a:chExt cx="365307" cy="685800"/>
            </a:xfrm>
          </p:grpSpPr>
          <p:cxnSp>
            <p:nvCxnSpPr>
              <p:cNvPr id="20" name="Straight Connector 19">
                <a:extLst>
                  <a:ext uri="{FF2B5EF4-FFF2-40B4-BE49-F238E27FC236}">
                    <a16:creationId xmlns:a16="http://schemas.microsoft.com/office/drawing/2014/main" id="{A65F28A5-79B7-1B49-83D6-D3C1FE1A46EF}"/>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000B14-470F-AE4F-8747-ED07F402E210}"/>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DC3CF265-6A52-2546-9F7F-A2BF1CF5F2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en-US"/>
          </a:p>
        </p:txBody>
      </p:sp>
      <p:sp>
        <p:nvSpPr>
          <p:cNvPr id="25" name="Text Placeholder 4">
            <a:extLst>
              <a:ext uri="{FF2B5EF4-FFF2-40B4-BE49-F238E27FC236}">
                <a16:creationId xmlns:a16="http://schemas.microsoft.com/office/drawing/2014/main" id="{0F4E3273-FE8C-1342-96BC-707BF146B98C}"/>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38534525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Übergangsfolie 3">
    <p:spTree>
      <p:nvGrpSpPr>
        <p:cNvPr id="1" name=""/>
        <p:cNvGrpSpPr/>
        <p:nvPr/>
      </p:nvGrpSpPr>
      <p:grpSpPr>
        <a:xfrm>
          <a:off x="0" y="0"/>
          <a:ext cx="0" cy="0"/>
          <a:chOff x="0" y="0"/>
          <a:chExt cx="0" cy="0"/>
        </a:xfrm>
      </p:grpSpPr>
      <p:pic>
        <p:nvPicPr>
          <p:cNvPr id="13" name="Picture Placeholder 4">
            <a:extLst>
              <a:ext uri="{FF2B5EF4-FFF2-40B4-BE49-F238E27FC236}">
                <a16:creationId xmlns:a16="http://schemas.microsoft.com/office/drawing/2014/main" id="{069EC2B1-0D24-B042-A269-96BD2554D4B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035" r="14461"/>
          <a:stretch/>
        </p:blipFill>
        <p:spPr>
          <a:xfrm>
            <a:off x="0" y="0"/>
            <a:ext cx="12290399" cy="6859588"/>
          </a:xfrm>
          <a:prstGeom prst="rect">
            <a:avLst/>
          </a:prstGeom>
        </p:spPr>
      </p:pic>
      <p:sp>
        <p:nvSpPr>
          <p:cNvPr id="14" name="Rectangle 13">
            <a:extLst>
              <a:ext uri="{FF2B5EF4-FFF2-40B4-BE49-F238E27FC236}">
                <a16:creationId xmlns:a16="http://schemas.microsoft.com/office/drawing/2014/main" id="{22F6FAF8-68EC-6948-BC59-5DA68C58EDE5}"/>
              </a:ext>
            </a:extLst>
          </p:cNvPr>
          <p:cNvSpPr/>
          <p:nvPr userDrawn="1"/>
        </p:nvSpPr>
        <p:spPr>
          <a:xfrm>
            <a:off x="0" y="0"/>
            <a:ext cx="12290399" cy="6859588"/>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0E749128-E7A5-754C-9BC0-9F0E2681CE13}"/>
              </a:ext>
            </a:extLst>
          </p:cNvPr>
          <p:cNvGrpSpPr/>
          <p:nvPr userDrawn="1"/>
        </p:nvGrpSpPr>
        <p:grpSpPr>
          <a:xfrm>
            <a:off x="2895640" y="1371917"/>
            <a:ext cx="6399133" cy="914612"/>
            <a:chOff x="5834743" y="2497098"/>
            <a:chExt cx="5114290" cy="1371600"/>
          </a:xfrm>
        </p:grpSpPr>
        <p:grpSp>
          <p:nvGrpSpPr>
            <p:cNvPr id="18" name="Group 17">
              <a:extLst>
                <a:ext uri="{FF2B5EF4-FFF2-40B4-BE49-F238E27FC236}">
                  <a16:creationId xmlns:a16="http://schemas.microsoft.com/office/drawing/2014/main" id="{E38E451F-F55F-7E4B-B0D4-E5CE35B47772}"/>
                </a:ext>
              </a:extLst>
            </p:cNvPr>
            <p:cNvGrpSpPr/>
            <p:nvPr/>
          </p:nvGrpSpPr>
          <p:grpSpPr>
            <a:xfrm>
              <a:off x="5834743" y="2497098"/>
              <a:ext cx="365306" cy="685800"/>
              <a:chOff x="6324600" y="4114799"/>
              <a:chExt cx="365306" cy="685800"/>
            </a:xfrm>
          </p:grpSpPr>
          <p:cxnSp>
            <p:nvCxnSpPr>
              <p:cNvPr id="22" name="Straight Connector 21">
                <a:extLst>
                  <a:ext uri="{FF2B5EF4-FFF2-40B4-BE49-F238E27FC236}">
                    <a16:creationId xmlns:a16="http://schemas.microsoft.com/office/drawing/2014/main" id="{5C07B1A0-0BA4-0047-8291-082986D30735}"/>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0F9613-CF8E-4546-A908-227FACD623E7}"/>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DF6CEA0-E044-8044-9DEF-0C72FD9AFEC3}"/>
                </a:ext>
              </a:extLst>
            </p:cNvPr>
            <p:cNvGrpSpPr/>
            <p:nvPr/>
          </p:nvGrpSpPr>
          <p:grpSpPr>
            <a:xfrm rot="10800000">
              <a:off x="10583726" y="3182898"/>
              <a:ext cx="365307" cy="685800"/>
              <a:chOff x="7692754" y="4114799"/>
              <a:chExt cx="365307" cy="685800"/>
            </a:xfrm>
          </p:grpSpPr>
          <p:cxnSp>
            <p:nvCxnSpPr>
              <p:cNvPr id="20" name="Straight Connector 19">
                <a:extLst>
                  <a:ext uri="{FF2B5EF4-FFF2-40B4-BE49-F238E27FC236}">
                    <a16:creationId xmlns:a16="http://schemas.microsoft.com/office/drawing/2014/main" id="{A65F28A5-79B7-1B49-83D6-D3C1FE1A46EF}"/>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000B14-470F-AE4F-8747-ED07F402E210}"/>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DC3CF265-6A52-2546-9F7F-A2BF1CF5F2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en-US"/>
          </a:p>
        </p:txBody>
      </p:sp>
      <p:sp>
        <p:nvSpPr>
          <p:cNvPr id="25" name="Text Placeholder 4">
            <a:extLst>
              <a:ext uri="{FF2B5EF4-FFF2-40B4-BE49-F238E27FC236}">
                <a16:creationId xmlns:a16="http://schemas.microsoft.com/office/drawing/2014/main" id="{0F4E3273-FE8C-1342-96BC-707BF146B98C}"/>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834602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Übergangsfolie 4">
    <p:spTree>
      <p:nvGrpSpPr>
        <p:cNvPr id="1" name=""/>
        <p:cNvGrpSpPr/>
        <p:nvPr/>
      </p:nvGrpSpPr>
      <p:grpSpPr>
        <a:xfrm>
          <a:off x="0" y="0"/>
          <a:ext cx="0" cy="0"/>
          <a:chOff x="0" y="0"/>
          <a:chExt cx="0" cy="0"/>
        </a:xfrm>
      </p:grpSpPr>
      <p:pic>
        <p:nvPicPr>
          <p:cNvPr id="16" name="Picture Placeholder 3">
            <a:extLst>
              <a:ext uri="{FF2B5EF4-FFF2-40B4-BE49-F238E27FC236}">
                <a16:creationId xmlns:a16="http://schemas.microsoft.com/office/drawing/2014/main" id="{89E4948F-A1B0-A14B-9053-F7DBE1AE29B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17" name="Rectangle 16">
            <a:extLst>
              <a:ext uri="{FF2B5EF4-FFF2-40B4-BE49-F238E27FC236}">
                <a16:creationId xmlns:a16="http://schemas.microsoft.com/office/drawing/2014/main" id="{4C95401D-19A4-A241-BA4A-9471BA3C0F7D}"/>
              </a:ext>
            </a:extLst>
          </p:cNvPr>
          <p:cNvSpPr/>
          <p:nvPr userDrawn="1"/>
        </p:nvSpPr>
        <p:spPr>
          <a:xfrm>
            <a:off x="795" y="1"/>
            <a:ext cx="12188825" cy="6859588"/>
          </a:xfrm>
          <a:prstGeom prst="rect">
            <a:avLst/>
          </a:prstGeom>
          <a:solidFill>
            <a:schemeClr val="tx1">
              <a:alpha val="67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a:solidFill>
                <a:schemeClr val="tx1"/>
              </a:solidFill>
              <a:latin typeface="Calibri Light" panose="020F0302020204030204" pitchFamily="34" charset="0"/>
            </a:endParaRPr>
          </a:p>
        </p:txBody>
      </p:sp>
      <p:grpSp>
        <p:nvGrpSpPr>
          <p:cNvPr id="34" name="Group 33">
            <a:extLst>
              <a:ext uri="{FF2B5EF4-FFF2-40B4-BE49-F238E27FC236}">
                <a16:creationId xmlns:a16="http://schemas.microsoft.com/office/drawing/2014/main" id="{E76F4E0C-3C69-1245-93D8-EC665AA8C3D3}"/>
              </a:ext>
            </a:extLst>
          </p:cNvPr>
          <p:cNvGrpSpPr/>
          <p:nvPr userDrawn="1"/>
        </p:nvGrpSpPr>
        <p:grpSpPr>
          <a:xfrm>
            <a:off x="2895640" y="1371917"/>
            <a:ext cx="6399133" cy="914612"/>
            <a:chOff x="5834743" y="2497098"/>
            <a:chExt cx="5114290" cy="1371600"/>
          </a:xfrm>
        </p:grpSpPr>
        <p:grpSp>
          <p:nvGrpSpPr>
            <p:cNvPr id="35" name="Group 34">
              <a:extLst>
                <a:ext uri="{FF2B5EF4-FFF2-40B4-BE49-F238E27FC236}">
                  <a16:creationId xmlns:a16="http://schemas.microsoft.com/office/drawing/2014/main" id="{34798E8F-828A-5C4F-9EB5-C2E4B0F13F18}"/>
                </a:ext>
              </a:extLst>
            </p:cNvPr>
            <p:cNvGrpSpPr/>
            <p:nvPr/>
          </p:nvGrpSpPr>
          <p:grpSpPr>
            <a:xfrm>
              <a:off x="5834743" y="2497098"/>
              <a:ext cx="365306" cy="685800"/>
              <a:chOff x="6324600" y="4114799"/>
              <a:chExt cx="365306" cy="685800"/>
            </a:xfrm>
          </p:grpSpPr>
          <p:cxnSp>
            <p:nvCxnSpPr>
              <p:cNvPr id="39" name="Straight Connector 38">
                <a:extLst>
                  <a:ext uri="{FF2B5EF4-FFF2-40B4-BE49-F238E27FC236}">
                    <a16:creationId xmlns:a16="http://schemas.microsoft.com/office/drawing/2014/main" id="{D2709EF0-84D9-CB48-9492-884964C897A0}"/>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3543028-17C3-4B47-8B54-3B38108BA58B}"/>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B8086CC-23FA-C342-A24A-188E3D3C9090}"/>
                </a:ext>
              </a:extLst>
            </p:cNvPr>
            <p:cNvGrpSpPr/>
            <p:nvPr/>
          </p:nvGrpSpPr>
          <p:grpSpPr>
            <a:xfrm rot="10800000">
              <a:off x="10583726" y="3182898"/>
              <a:ext cx="365307" cy="685800"/>
              <a:chOff x="7692754" y="4114799"/>
              <a:chExt cx="365307" cy="685800"/>
            </a:xfrm>
          </p:grpSpPr>
          <p:cxnSp>
            <p:nvCxnSpPr>
              <p:cNvPr id="37" name="Straight Connector 36">
                <a:extLst>
                  <a:ext uri="{FF2B5EF4-FFF2-40B4-BE49-F238E27FC236}">
                    <a16:creationId xmlns:a16="http://schemas.microsoft.com/office/drawing/2014/main" id="{99576AD2-44B0-EB42-88F0-040678C010EB}"/>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FF17D0-A68D-0242-89C6-52728A0F9551}"/>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1" name="Text Placeholder 14">
            <a:extLst>
              <a:ext uri="{FF2B5EF4-FFF2-40B4-BE49-F238E27FC236}">
                <a16:creationId xmlns:a16="http://schemas.microsoft.com/office/drawing/2014/main" id="{4C2F4E64-32BD-954F-923F-8D5A1DC88F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14" name="Text Placeholder 4">
            <a:extLst>
              <a:ext uri="{FF2B5EF4-FFF2-40B4-BE49-F238E27FC236}">
                <a16:creationId xmlns:a16="http://schemas.microsoft.com/office/drawing/2014/main" id="{A51DE688-1E98-4A4E-B536-DC3F3CA2FCFE}"/>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40109472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ransition Foli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B0D04D9-CAF6-AE43-BB69-D65C0034E214}"/>
              </a:ext>
            </a:extLst>
          </p:cNvPr>
          <p:cNvGrpSpPr/>
          <p:nvPr userDrawn="1"/>
        </p:nvGrpSpPr>
        <p:grpSpPr>
          <a:xfrm>
            <a:off x="1435520" y="1448135"/>
            <a:ext cx="9319373" cy="2065518"/>
            <a:chOff x="1981200" y="3604245"/>
            <a:chExt cx="13982700" cy="3097560"/>
          </a:xfrm>
        </p:grpSpPr>
        <p:grpSp>
          <p:nvGrpSpPr>
            <p:cNvPr id="9" name="Group 8">
              <a:extLst>
                <a:ext uri="{FF2B5EF4-FFF2-40B4-BE49-F238E27FC236}">
                  <a16:creationId xmlns:a16="http://schemas.microsoft.com/office/drawing/2014/main" id="{1D2A7CCA-7766-4E43-9E7B-B9D2FC5A9159}"/>
                </a:ext>
              </a:extLst>
            </p:cNvPr>
            <p:cNvGrpSpPr/>
            <p:nvPr/>
          </p:nvGrpSpPr>
          <p:grpSpPr>
            <a:xfrm>
              <a:off x="1981200" y="3604245"/>
              <a:ext cx="685800" cy="685800"/>
              <a:chOff x="6324600" y="4114799"/>
              <a:chExt cx="685800" cy="685800"/>
            </a:xfrm>
          </p:grpSpPr>
          <p:cxnSp>
            <p:nvCxnSpPr>
              <p:cNvPr id="13" name="Straight Connector 12">
                <a:extLst>
                  <a:ext uri="{FF2B5EF4-FFF2-40B4-BE49-F238E27FC236}">
                    <a16:creationId xmlns:a16="http://schemas.microsoft.com/office/drawing/2014/main" id="{0002EBC2-06BE-8641-B214-803326C541D9}"/>
                  </a:ext>
                </a:extLst>
              </p:cNvPr>
              <p:cNvCxnSpPr/>
              <p:nvPr/>
            </p:nvCxnSpPr>
            <p:spPr>
              <a:xfrm flipV="1">
                <a:off x="6324600" y="4114799"/>
                <a:ext cx="0" cy="68580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F05F54-30C0-9041-96C6-E149972014A5}"/>
                  </a:ext>
                </a:extLst>
              </p:cNvPr>
              <p:cNvCxnSpPr/>
              <p:nvPr/>
            </p:nvCxnSpPr>
            <p:spPr>
              <a:xfrm>
                <a:off x="6324600" y="4114799"/>
                <a:ext cx="685800" cy="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B44A8A6-D7DC-854F-8985-11A048969AD2}"/>
                </a:ext>
              </a:extLst>
            </p:cNvPr>
            <p:cNvGrpSpPr/>
            <p:nvPr/>
          </p:nvGrpSpPr>
          <p:grpSpPr>
            <a:xfrm rot="10800000">
              <a:off x="15278100" y="6016005"/>
              <a:ext cx="685800" cy="685800"/>
              <a:chOff x="6324600" y="4114799"/>
              <a:chExt cx="685800" cy="685800"/>
            </a:xfrm>
          </p:grpSpPr>
          <p:cxnSp>
            <p:nvCxnSpPr>
              <p:cNvPr id="11" name="Straight Connector 10">
                <a:extLst>
                  <a:ext uri="{FF2B5EF4-FFF2-40B4-BE49-F238E27FC236}">
                    <a16:creationId xmlns:a16="http://schemas.microsoft.com/office/drawing/2014/main" id="{CC79EDDB-8FD8-3745-A4FA-82183885BB71}"/>
                  </a:ext>
                </a:extLst>
              </p:cNvPr>
              <p:cNvCxnSpPr/>
              <p:nvPr/>
            </p:nvCxnSpPr>
            <p:spPr>
              <a:xfrm flipV="1">
                <a:off x="6324600" y="4114799"/>
                <a:ext cx="0" cy="68580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429D-C551-8D42-8BDB-E5ABE76F75D4}"/>
                  </a:ext>
                </a:extLst>
              </p:cNvPr>
              <p:cNvCxnSpPr/>
              <p:nvPr/>
            </p:nvCxnSpPr>
            <p:spPr>
              <a:xfrm>
                <a:off x="6324600" y="4114799"/>
                <a:ext cx="685800" cy="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 name="Title 15">
            <a:extLst>
              <a:ext uri="{FF2B5EF4-FFF2-40B4-BE49-F238E27FC236}">
                <a16:creationId xmlns:a16="http://schemas.microsoft.com/office/drawing/2014/main" id="{F6B74D0B-E242-864E-AA40-4D33FEA306BD}"/>
              </a:ext>
            </a:extLst>
          </p:cNvPr>
          <p:cNvSpPr>
            <a:spLocks noGrp="1"/>
          </p:cNvSpPr>
          <p:nvPr>
            <p:ph type="title" hasCustomPrompt="1"/>
          </p:nvPr>
        </p:nvSpPr>
        <p:spPr>
          <a:xfrm>
            <a:off x="1555346" y="1674452"/>
            <a:ext cx="9110670" cy="1721053"/>
          </a:xfrm>
        </p:spPr>
        <p:txBody>
          <a:bodyPr>
            <a:normAutofit/>
          </a:bodyPr>
          <a:lstStyle>
            <a:lvl1pPr marL="0" algn="ctr" defTabSz="913990" rtl="0" eaLnBrk="1" latinLnBrk="0" hangingPunct="1">
              <a:defRPr lang="en-US" sz="10666" kern="1200" dirty="0">
                <a:solidFill>
                  <a:schemeClr val="accent1"/>
                </a:solidFill>
                <a:latin typeface="+mj-lt"/>
                <a:ea typeface="Motiva Sans Thin" pitchFamily="2" charset="77"/>
                <a:cs typeface="+mn-cs"/>
              </a:defRPr>
            </a:lvl1pPr>
          </a:lstStyle>
          <a:p>
            <a:r>
              <a:rPr lang="en-US" err="1"/>
              <a:t>Titel</a:t>
            </a:r>
            <a:r>
              <a:rPr lang="en-US"/>
              <a:t> </a:t>
            </a:r>
            <a:r>
              <a:rPr lang="en-US" err="1"/>
              <a:t>hinzufügen</a:t>
            </a:r>
            <a:endParaRPr lang="en-US"/>
          </a:p>
        </p:txBody>
      </p:sp>
      <p:pic>
        <p:nvPicPr>
          <p:cNvPr id="16" name="Picture 15">
            <a:extLst>
              <a:ext uri="{FF2B5EF4-FFF2-40B4-BE49-F238E27FC236}">
                <a16:creationId xmlns:a16="http://schemas.microsoft.com/office/drawing/2014/main" id="{D62C05F4-D78F-DF49-81A2-9678EBBEBE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368" y="2057877"/>
            <a:ext cx="8098260" cy="5404928"/>
          </a:xfrm>
          <a:prstGeom prst="rect">
            <a:avLst/>
          </a:prstGeom>
        </p:spPr>
      </p:pic>
    </p:spTree>
    <p:extLst>
      <p:ext uri="{BB962C8B-B14F-4D97-AF65-F5344CB8AC3E}">
        <p14:creationId xmlns:p14="http://schemas.microsoft.com/office/powerpoint/2010/main" val="3225544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ext (w)">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Folie" r:id="rId3" imgW="347" imgH="348" progId="TCLayout.ActiveDocument.1">
                  <p:embed/>
                </p:oleObj>
              </mc:Choice>
              <mc:Fallback>
                <p:oleObj name="think-cell Folie" r:id="rId3" imgW="347" imgH="348" progId="TCLayout.ActiveDocument.1">
                  <p:embed/>
                  <p:pic>
                    <p:nvPicPr>
                      <p:cNvPr id="4" name="Objekt 3"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3" name="Datumsplatzhalter 2"/>
          <p:cNvSpPr>
            <a:spLocks noGrp="1"/>
          </p:cNvSpPr>
          <p:nvPr>
            <p:ph type="dt" sz="half" idx="10"/>
          </p:nvPr>
        </p:nvSpPr>
        <p:spPr/>
        <p:txBody>
          <a:bodyPr/>
          <a:lstStyle/>
          <a:p>
            <a:endParaRPr lang="de-DE"/>
          </a:p>
        </p:txBody>
      </p:sp>
      <p:sp>
        <p:nvSpPr>
          <p:cNvPr id="10" name="Fußzeilenplatzhalter 9"/>
          <p:cNvSpPr>
            <a:spLocks noGrp="1"/>
          </p:cNvSpPr>
          <p:nvPr>
            <p:ph type="ftr" sz="quarter" idx="11"/>
          </p:nvPr>
        </p:nvSpPr>
        <p:spPr/>
        <p:txBody>
          <a:bodyPr/>
          <a:lstStyle/>
          <a:p>
            <a:r>
              <a:rPr lang="de-DE"/>
              <a:t>Schwarz Group // Corporate Presentation //</a:t>
            </a:r>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a:solidFill>
                <a:srgbClr val="791F82"/>
              </a:solidFill>
            </a:endParaRPr>
          </a:p>
        </p:txBody>
      </p:sp>
      <p:sp>
        <p:nvSpPr>
          <p:cNvPr id="8" name="Textplatzhalter 8"/>
          <p:cNvSpPr>
            <a:spLocks noGrp="1"/>
          </p:cNvSpPr>
          <p:nvPr>
            <p:ph type="body" sz="quarter" idx="13"/>
          </p:nvPr>
        </p:nvSpPr>
        <p:spPr bwMode="gray">
          <a:xfrm>
            <a:off x="407196" y="1447396"/>
            <a:ext cx="11350799" cy="4862789"/>
          </a:xfrm>
        </p:spPr>
        <p:txBody>
          <a:bodyPr/>
          <a:lstStyle>
            <a:lvl1pPr>
              <a:defRPr/>
            </a:lvl1pPr>
            <a:lvl2pPr>
              <a:buClrTx/>
              <a:defRPr/>
            </a:lvl2pPr>
            <a:lvl3pPr marL="359892" indent="-179946">
              <a:buClrTx/>
              <a:buFont typeface="Symbol" panose="05050102010706020507" pitchFamily="18" charset="2"/>
              <a:buChar char="-"/>
              <a:defRPr/>
            </a:lvl3pPr>
            <a:lvl4pPr marL="539838" indent="-179946">
              <a:buClrTx/>
              <a:buFont typeface="Symbol" panose="05050102010706020507" pitchFamily="18" charset="2"/>
              <a:buChar char="-"/>
              <a:defRPr/>
            </a:lvl4pPr>
            <a:lvl5pPr marL="719784" indent="-179946">
              <a:buClrTx/>
              <a:buFont typeface="Symbol" panose="05050102010706020507" pitchFamily="18" charset="2"/>
              <a:buChar cha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3" name="Textplatzhalter 12"/>
          <p:cNvSpPr>
            <a:spLocks noGrp="1"/>
          </p:cNvSpPr>
          <p:nvPr>
            <p:ph type="body" sz="quarter" idx="15" hasCustomPrompt="1"/>
          </p:nvPr>
        </p:nvSpPr>
        <p:spPr>
          <a:xfrm>
            <a:off x="407936" y="765521"/>
            <a:ext cx="11350059" cy="437136"/>
          </a:xfrm>
        </p:spPr>
        <p:txBody>
          <a:bodyPr/>
          <a:lstStyle>
            <a:lvl1pPr marL="0" marR="0" indent="0" algn="l" defTabSz="1088175" rtl="0" eaLnBrk="1" fontAlgn="auto" latinLnBrk="0" hangingPunct="1">
              <a:lnSpc>
                <a:spcPct val="130000"/>
              </a:lnSpc>
              <a:spcBef>
                <a:spcPts val="0"/>
              </a:spcBef>
              <a:spcAft>
                <a:spcPts val="0"/>
              </a:spcAft>
              <a:buClrTx/>
              <a:buSzTx/>
              <a:buFontTx/>
              <a:buNone/>
              <a:tabLst/>
              <a:defRPr lang="de-DE" sz="1800" b="1" kern="1200" dirty="0" smtClean="0">
                <a:solidFill>
                  <a:srgbClr val="965AA0"/>
                </a:solidFill>
                <a:latin typeface="+mn-lt"/>
                <a:ea typeface="+mn-ea"/>
                <a:cs typeface="+mn-cs"/>
              </a:defRPr>
            </a:lvl1pPr>
          </a:lstStyle>
          <a:p>
            <a:pPr marL="0" marR="0" lvl="0" indent="0" algn="l" defTabSz="1088175" rtl="0" eaLnBrk="1" fontAlgn="auto" latinLnBrk="0" hangingPunct="1">
              <a:lnSpc>
                <a:spcPct val="120000"/>
              </a:lnSpc>
              <a:spcBef>
                <a:spcPts val="0"/>
              </a:spcBef>
              <a:spcAft>
                <a:spcPts val="0"/>
              </a:spcAft>
              <a:buClrTx/>
              <a:buSzTx/>
              <a:buFontTx/>
              <a:buNone/>
              <a:tabLst/>
              <a:defRPr/>
            </a:pPr>
            <a:r>
              <a:rPr lang="de-DE"/>
              <a:t>Formatvorlage des Untertitelmasters durch Klicken bearbeiten</a:t>
            </a:r>
          </a:p>
        </p:txBody>
      </p:sp>
    </p:spTree>
    <p:extLst>
      <p:ext uri="{BB962C8B-B14F-4D97-AF65-F5344CB8AC3E}">
        <p14:creationId xmlns:p14="http://schemas.microsoft.com/office/powerpoint/2010/main" val="231489557"/>
      </p:ext>
    </p:extLst>
  </p:cSld>
  <p:clrMapOvr>
    <a:masterClrMapping/>
  </p:clrMapOvr>
  <p:transition>
    <p:fade/>
  </p:transition>
  <p:extLst>
    <p:ext uri="{DCECCB84-F9BA-43D5-87BE-67443E8EF086}">
      <p15:sldGuideLst xmlns:p15="http://schemas.microsoft.com/office/powerpoint/2012/main">
        <p15:guide id="0" orient="horz" pos="913">
          <p15:clr>
            <a:srgbClr val="FBAE40"/>
          </p15:clr>
        </p15:guide>
        <p15:guide id="1"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ransition Foli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0474A-B9A0-6C46-AE02-23BD1BEBA3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9334" y="4344407"/>
            <a:ext cx="5942052" cy="2515182"/>
          </a:xfrm>
          <a:prstGeom prst="rect">
            <a:avLst/>
          </a:prstGeom>
        </p:spPr>
      </p:pic>
      <p:grpSp>
        <p:nvGrpSpPr>
          <p:cNvPr id="14" name="Group 13">
            <a:extLst>
              <a:ext uri="{FF2B5EF4-FFF2-40B4-BE49-F238E27FC236}">
                <a16:creationId xmlns:a16="http://schemas.microsoft.com/office/drawing/2014/main" id="{E6672EA4-BC6B-0847-9A5C-EB23DAEAE98F}"/>
              </a:ext>
            </a:extLst>
          </p:cNvPr>
          <p:cNvGrpSpPr/>
          <p:nvPr userDrawn="1"/>
        </p:nvGrpSpPr>
        <p:grpSpPr>
          <a:xfrm>
            <a:off x="2895640" y="1371917"/>
            <a:ext cx="6399133" cy="914612"/>
            <a:chOff x="5834743" y="2497098"/>
            <a:chExt cx="5114290" cy="1371600"/>
          </a:xfrm>
        </p:grpSpPr>
        <p:grpSp>
          <p:nvGrpSpPr>
            <p:cNvPr id="15" name="Group 14">
              <a:extLst>
                <a:ext uri="{FF2B5EF4-FFF2-40B4-BE49-F238E27FC236}">
                  <a16:creationId xmlns:a16="http://schemas.microsoft.com/office/drawing/2014/main" id="{5604AB6E-603B-F74F-ACCA-290417182742}"/>
                </a:ext>
              </a:extLst>
            </p:cNvPr>
            <p:cNvGrpSpPr/>
            <p:nvPr/>
          </p:nvGrpSpPr>
          <p:grpSpPr>
            <a:xfrm>
              <a:off x="5834743" y="2497098"/>
              <a:ext cx="365306" cy="685800"/>
              <a:chOff x="6324600" y="4114799"/>
              <a:chExt cx="365306" cy="685800"/>
            </a:xfrm>
          </p:grpSpPr>
          <p:cxnSp>
            <p:nvCxnSpPr>
              <p:cNvPr id="19" name="Straight Connector 18">
                <a:extLst>
                  <a:ext uri="{FF2B5EF4-FFF2-40B4-BE49-F238E27FC236}">
                    <a16:creationId xmlns:a16="http://schemas.microsoft.com/office/drawing/2014/main" id="{2C60D5DA-529F-4E4E-8265-506C620B1C04}"/>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51D8D6-1C91-4544-BD56-B1FC18C6770F}"/>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A0AF084-5C69-394D-B165-4FD9E6DF706D}"/>
                </a:ext>
              </a:extLst>
            </p:cNvPr>
            <p:cNvGrpSpPr/>
            <p:nvPr/>
          </p:nvGrpSpPr>
          <p:grpSpPr>
            <a:xfrm rot="10800000">
              <a:off x="10583726" y="3182898"/>
              <a:ext cx="365307" cy="685800"/>
              <a:chOff x="7692754" y="4114799"/>
              <a:chExt cx="365307" cy="685800"/>
            </a:xfrm>
          </p:grpSpPr>
          <p:cxnSp>
            <p:nvCxnSpPr>
              <p:cNvPr id="17" name="Straight Connector 16">
                <a:extLst>
                  <a:ext uri="{FF2B5EF4-FFF2-40B4-BE49-F238E27FC236}">
                    <a16:creationId xmlns:a16="http://schemas.microsoft.com/office/drawing/2014/main" id="{1107CF8C-2994-7E49-9D41-3A66AB79E429}"/>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EA52515-DDEC-8047-B464-4689D8ACC343}"/>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1" name="Text Placeholder 14">
            <a:extLst>
              <a:ext uri="{FF2B5EF4-FFF2-40B4-BE49-F238E27FC236}">
                <a16:creationId xmlns:a16="http://schemas.microsoft.com/office/drawing/2014/main" id="{BF0D3C91-EAB4-B040-9325-6D66621D32ED}"/>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22" name="Text Placeholder 4">
            <a:extLst>
              <a:ext uri="{FF2B5EF4-FFF2-40B4-BE49-F238E27FC236}">
                <a16:creationId xmlns:a16="http://schemas.microsoft.com/office/drawing/2014/main" id="{ECF45E9C-09B2-0F46-A319-FE06AF560E54}"/>
              </a:ext>
            </a:extLst>
          </p:cNvPr>
          <p:cNvSpPr>
            <a:spLocks noGrp="1"/>
          </p:cNvSpPr>
          <p:nvPr>
            <p:ph type="body" sz="quarter" idx="12" hasCustomPrompt="1"/>
          </p:nvPr>
        </p:nvSpPr>
        <p:spPr>
          <a:xfrm>
            <a:off x="2895640" y="2667618"/>
            <a:ext cx="6399133" cy="2972488"/>
          </a:xfrm>
        </p:spPr>
        <p:txBody>
          <a:bodyPr/>
          <a:lstStyle>
            <a:lvl1pPr marL="0" indent="0" algn="ctr">
              <a:buNone/>
              <a:defRPr>
                <a:solidFill>
                  <a:schemeClr val="tx1"/>
                </a:solidFill>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a:t>
            </a:r>
          </a:p>
          <a:p>
            <a:pPr lvl="0"/>
            <a:endParaRPr lang="en-US"/>
          </a:p>
        </p:txBody>
      </p:sp>
    </p:spTree>
    <p:extLst>
      <p:ext uri="{BB962C8B-B14F-4D97-AF65-F5344CB8AC3E}">
        <p14:creationId xmlns:p14="http://schemas.microsoft.com/office/powerpoint/2010/main" val="13913907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ransition Folie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9A8E5-57C3-394D-A626-06A648E599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6207" t="-22702" r="-45954" b="25405"/>
          <a:stretch/>
        </p:blipFill>
        <p:spPr>
          <a:xfrm>
            <a:off x="0" y="0"/>
            <a:ext cx="12190413" cy="6859588"/>
          </a:xfrm>
          <a:prstGeom prst="rect">
            <a:avLst/>
          </a:prstGeom>
        </p:spPr>
      </p:pic>
      <p:grpSp>
        <p:nvGrpSpPr>
          <p:cNvPr id="7" name="Group 6">
            <a:extLst>
              <a:ext uri="{FF2B5EF4-FFF2-40B4-BE49-F238E27FC236}">
                <a16:creationId xmlns:a16="http://schemas.microsoft.com/office/drawing/2014/main" id="{E3AD2963-ACB7-6945-8082-47D9F2745445}"/>
              </a:ext>
            </a:extLst>
          </p:cNvPr>
          <p:cNvGrpSpPr/>
          <p:nvPr userDrawn="1"/>
        </p:nvGrpSpPr>
        <p:grpSpPr>
          <a:xfrm>
            <a:off x="1594230" y="2431523"/>
            <a:ext cx="457081" cy="457306"/>
            <a:chOff x="6324600" y="4114799"/>
            <a:chExt cx="685800" cy="685800"/>
          </a:xfrm>
        </p:grpSpPr>
        <p:cxnSp>
          <p:nvCxnSpPr>
            <p:cNvPr id="8" name="Straight Connector 7">
              <a:extLst>
                <a:ext uri="{FF2B5EF4-FFF2-40B4-BE49-F238E27FC236}">
                  <a16:creationId xmlns:a16="http://schemas.microsoft.com/office/drawing/2014/main" id="{F2C368BD-F493-BE4F-B4C6-DDF599FD6A09}"/>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4D3EBA-7E02-AC40-80A7-CEAB83DD4EBF}"/>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A7325742-3179-6F4D-BEAA-1CC708847D64}"/>
              </a:ext>
            </a:extLst>
          </p:cNvPr>
          <p:cNvGrpSpPr/>
          <p:nvPr userDrawn="1"/>
        </p:nvGrpSpPr>
        <p:grpSpPr>
          <a:xfrm rot="10800000">
            <a:off x="10139104" y="3970760"/>
            <a:ext cx="457081" cy="457306"/>
            <a:chOff x="6324600" y="4114799"/>
            <a:chExt cx="685800" cy="685800"/>
          </a:xfrm>
        </p:grpSpPr>
        <p:cxnSp>
          <p:nvCxnSpPr>
            <p:cNvPr id="11" name="Straight Connector 10">
              <a:extLst>
                <a:ext uri="{FF2B5EF4-FFF2-40B4-BE49-F238E27FC236}">
                  <a16:creationId xmlns:a16="http://schemas.microsoft.com/office/drawing/2014/main" id="{1FE28308-3F6F-9A4C-B864-560CCD7D2B1C}"/>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8B90EF6-0DB5-834E-BE04-B2217F42333C}"/>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 Placeholder 4">
            <a:extLst>
              <a:ext uri="{FF2B5EF4-FFF2-40B4-BE49-F238E27FC236}">
                <a16:creationId xmlns:a16="http://schemas.microsoft.com/office/drawing/2014/main" id="{A266DED5-47B9-F446-862A-20D8D631AEFE}"/>
              </a:ext>
            </a:extLst>
          </p:cNvPr>
          <p:cNvSpPr>
            <a:spLocks noGrp="1"/>
          </p:cNvSpPr>
          <p:nvPr>
            <p:ph type="body" sz="quarter" idx="12" hasCustomPrompt="1"/>
          </p:nvPr>
        </p:nvSpPr>
        <p:spPr>
          <a:xfrm>
            <a:off x="1752938" y="2515183"/>
            <a:ext cx="8760718" cy="1829223"/>
          </a:xfrm>
        </p:spPr>
        <p:txBody>
          <a:bodyPr/>
          <a:lstStyle>
            <a:lvl1pPr marL="0" indent="0" algn="ctr">
              <a:buNone/>
              <a:defRPr>
                <a:solidFill>
                  <a:schemeClr val="tx1"/>
                </a:solidFill>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209716594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bluss/Kontakt Folie hel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8B9E26-7F3C-2945-A96F-6C9F4D20A03A}"/>
              </a:ext>
            </a:extLst>
          </p:cNvPr>
          <p:cNvSpPr txBox="1">
            <a:spLocks noChangeArrowheads="1"/>
          </p:cNvSpPr>
          <p:nvPr userDrawn="1"/>
        </p:nvSpPr>
        <p:spPr>
          <a:xfrm>
            <a:off x="550720" y="914612"/>
            <a:ext cx="11087387" cy="9971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E" sz="4399" b="1" err="1">
                <a:solidFill>
                  <a:schemeClr val="accent1"/>
                </a:solidFill>
              </a:rPr>
              <a:t>Interessiert</a:t>
            </a:r>
            <a:r>
              <a:rPr lang="en-IE" sz="4399" b="1">
                <a:solidFill>
                  <a:schemeClr val="accent1"/>
                </a:solidFill>
              </a:rPr>
              <a:t>? </a:t>
            </a:r>
            <a:r>
              <a:rPr lang="en-IE" sz="4399" err="1">
                <a:solidFill>
                  <a:schemeClr val="tx1"/>
                </a:solidFill>
              </a:rPr>
              <a:t>Nehmen</a:t>
            </a:r>
            <a:r>
              <a:rPr lang="en-IE" sz="4399">
                <a:solidFill>
                  <a:schemeClr val="tx1"/>
                </a:solidFill>
              </a:rPr>
              <a:t> Sie </a:t>
            </a:r>
            <a:r>
              <a:rPr lang="en-IE" sz="4399" err="1">
                <a:solidFill>
                  <a:schemeClr val="tx1"/>
                </a:solidFill>
              </a:rPr>
              <a:t>Kontakt</a:t>
            </a:r>
            <a:r>
              <a:rPr lang="en-IE" sz="4399">
                <a:solidFill>
                  <a:schemeClr val="tx1"/>
                </a:solidFill>
              </a:rPr>
              <a:t> auf!</a:t>
            </a:r>
          </a:p>
          <a:p>
            <a:pPr>
              <a:defRPr/>
            </a:pPr>
            <a:endParaRPr lang="en-IE" sz="4399">
              <a:solidFill>
                <a:schemeClr val="tx1"/>
              </a:solidFill>
            </a:endParaRPr>
          </a:p>
          <a:p>
            <a:pPr>
              <a:defRPr/>
            </a:pPr>
            <a:endParaRPr lang="en-IE" sz="4399">
              <a:solidFill>
                <a:schemeClr val="tx1"/>
              </a:solidFill>
            </a:endParaRPr>
          </a:p>
        </p:txBody>
      </p:sp>
      <p:sp>
        <p:nvSpPr>
          <p:cNvPr id="7" name="Text Placeholder 6">
            <a:extLst>
              <a:ext uri="{FF2B5EF4-FFF2-40B4-BE49-F238E27FC236}">
                <a16:creationId xmlns:a16="http://schemas.microsoft.com/office/drawing/2014/main" id="{99A12DE7-EFB8-D64B-9244-0F9688EC6834}"/>
              </a:ext>
            </a:extLst>
          </p:cNvPr>
          <p:cNvSpPr>
            <a:spLocks noGrp="1"/>
          </p:cNvSpPr>
          <p:nvPr>
            <p:ph type="body" sz="quarter" idx="10" hasCustomPrompt="1"/>
          </p:nvPr>
        </p:nvSpPr>
        <p:spPr>
          <a:xfrm>
            <a:off x="576907" y="2743835"/>
            <a:ext cx="4494629" cy="3582229"/>
          </a:xfrm>
        </p:spPr>
        <p:txBody>
          <a:bodyPr/>
          <a:lstStyle>
            <a:lvl1pPr marL="0" indent="0">
              <a:buNone/>
              <a:defRPr>
                <a:latin typeface="+mj-lt"/>
              </a:defRPr>
            </a:lvl1pPr>
            <a:lvl2pPr marL="457063" indent="0">
              <a:buNone/>
              <a:defRPr>
                <a:latin typeface="+mj-lt"/>
              </a:defRPr>
            </a:lvl2pPr>
            <a:lvl3pPr marL="0" indent="0">
              <a:buNone/>
              <a:defRPr>
                <a:solidFill>
                  <a:schemeClr val="tx1"/>
                </a:solidFill>
                <a:latin typeface="+mj-lt"/>
              </a:defRPr>
            </a:lvl3pPr>
            <a:lvl4pPr marL="0" indent="0">
              <a:buNone/>
              <a:defRPr>
                <a:solidFill>
                  <a:schemeClr val="tx1"/>
                </a:solidFill>
                <a:latin typeface="+mj-lt"/>
              </a:defRPr>
            </a:lvl4pPr>
            <a:lvl5pPr marL="0" indent="0">
              <a:buNone/>
              <a:defRPr>
                <a:latin typeface="+mj-lt"/>
              </a:defRPr>
            </a:lvl5pPr>
          </a:lstStyle>
          <a:p>
            <a:pPr lvl="2"/>
            <a:r>
              <a:rPr lang="en-US"/>
              <a:t>Name</a:t>
            </a:r>
          </a:p>
          <a:p>
            <a:pPr lvl="2"/>
            <a:endParaRPr lang="en-US"/>
          </a:p>
          <a:p>
            <a:pPr lvl="3"/>
            <a:r>
              <a:rPr lang="en-US" err="1"/>
              <a:t>Adresse</a:t>
            </a:r>
            <a:endParaRPr lang="en-US"/>
          </a:p>
        </p:txBody>
      </p:sp>
      <p:pic>
        <p:nvPicPr>
          <p:cNvPr id="4" name="Picture 3">
            <a:extLst>
              <a:ext uri="{FF2B5EF4-FFF2-40B4-BE49-F238E27FC236}">
                <a16:creationId xmlns:a16="http://schemas.microsoft.com/office/drawing/2014/main" id="{AA3583F8-F3A1-4F49-8918-ECC00C2075E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61295" y="5208206"/>
            <a:ext cx="1117309" cy="1117859"/>
          </a:xfrm>
          <a:prstGeom prst="rect">
            <a:avLst/>
          </a:prstGeom>
        </p:spPr>
      </p:pic>
    </p:spTree>
    <p:extLst>
      <p:ext uri="{BB962C8B-B14F-4D97-AF65-F5344CB8AC3E}">
        <p14:creationId xmlns:p14="http://schemas.microsoft.com/office/powerpoint/2010/main" val="274200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Leere Folie mit Headline">
    <p:spTree>
      <p:nvGrpSpPr>
        <p:cNvPr id="1" name=""/>
        <p:cNvGrpSpPr/>
        <p:nvPr/>
      </p:nvGrpSpPr>
      <p:grpSpPr>
        <a:xfrm>
          <a:off x="0" y="0"/>
          <a:ext cx="0" cy="0"/>
          <a:chOff x="0" y="0"/>
          <a:chExt cx="0" cy="0"/>
        </a:xfrm>
      </p:grpSpPr>
      <p:cxnSp>
        <p:nvCxnSpPr>
          <p:cNvPr id="2" name="Straight Connector 1"/>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5"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172438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88">
          <p15:clr>
            <a:srgbClr val="FBAE40"/>
          </p15:clr>
        </p15:guide>
        <p15:guide id="3" orient="horz" pos="864">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Folie mit Headline und Tex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07D8EFE-B6C7-8440-B385-551BA14A92F6}"/>
              </a:ext>
            </a:extLst>
          </p:cNvPr>
          <p:cNvSpPr>
            <a:spLocks noGrp="1"/>
          </p:cNvSpPr>
          <p:nvPr>
            <p:ph idx="1"/>
          </p:nvPr>
        </p:nvSpPr>
        <p:spPr>
          <a:xfrm>
            <a:off x="583048" y="1371918"/>
            <a:ext cx="11074104" cy="4276128"/>
          </a:xfrm>
          <a:prstGeom prst="rect">
            <a:avLst/>
          </a:prstGeom>
        </p:spPr>
        <p:txBody>
          <a:bodyPr/>
          <a:lstStyle>
            <a:lvl1pPr>
              <a:buClr>
                <a:schemeClr val="accent1"/>
              </a:buClr>
              <a:buSzPct val="100000"/>
              <a:defRPr>
                <a:latin typeface="+mj-lt"/>
              </a:defRPr>
            </a:lvl1pPr>
            <a:lvl2pPr>
              <a:buClr>
                <a:schemeClr val="accent1"/>
              </a:buClr>
              <a:defRPr>
                <a:latin typeface="+mj-lt"/>
              </a:defRPr>
            </a:lvl2pPr>
            <a:lvl3pPr>
              <a:buClr>
                <a:schemeClr val="accent1"/>
              </a:buClr>
              <a:defRPr>
                <a:latin typeface="+mj-lt"/>
              </a:defRPr>
            </a:lvl3pPr>
            <a:lvl4pPr>
              <a:buClr>
                <a:schemeClr val="accent1"/>
              </a:buClr>
              <a:defRPr>
                <a:latin typeface="+mj-lt"/>
              </a:defRPr>
            </a:lvl4pPr>
            <a:lvl5pPr>
              <a:buClr>
                <a:schemeClr val="accent1"/>
              </a:buCl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cxnSp>
        <p:nvCxnSpPr>
          <p:cNvPr id="10"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404329"/>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0"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12708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19" name="Rechteck 18"/>
          <p:cNvSpPr/>
          <p:nvPr userDrawn="1"/>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20" name="Rechteck 19"/>
          <p:cNvSpPr/>
          <p:nvPr userDrawn="1"/>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527" y="1195138"/>
            <a:ext cx="1944748" cy="711778"/>
          </a:xfrm>
          <a:prstGeom prst="rect">
            <a:avLst/>
          </a:prstGeom>
        </p:spPr>
      </p:pic>
      <p:sp>
        <p:nvSpPr>
          <p:cNvPr id="3" name="Untertitel 2"/>
          <p:cNvSpPr>
            <a:spLocks noGrp="1"/>
          </p:cNvSpPr>
          <p:nvPr userDrawn="1">
            <p:ph type="subTitle" idx="1"/>
          </p:nvPr>
        </p:nvSpPr>
        <p:spPr bwMode="gray">
          <a:xfrm>
            <a:off x="1247745" y="3307315"/>
            <a:ext cx="10120342" cy="2299646"/>
          </a:xfrm>
        </p:spPr>
        <p:txBody>
          <a:bodyPr anchor="ctr"/>
          <a:lstStyle>
            <a:lvl1pPr marL="0" indent="0" algn="l">
              <a:lnSpc>
                <a:spcPct val="90000"/>
              </a:lnSpc>
              <a:spcAft>
                <a:spcPts val="1500"/>
              </a:spcAft>
              <a:buNone/>
              <a:defRPr sz="5000"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Formatvorlage des Untertitelmasters durch Klicken bearbeiten</a:t>
            </a:r>
          </a:p>
        </p:txBody>
      </p:sp>
      <p:grpSp>
        <p:nvGrpSpPr>
          <p:cNvPr id="8" name="Gruppieren 7"/>
          <p:cNvGrpSpPr/>
          <p:nvPr userDrawn="1"/>
        </p:nvGrpSpPr>
        <p:grpSpPr bwMode="gray">
          <a:xfrm>
            <a:off x="-3089741" y="0"/>
            <a:ext cx="2694276" cy="2908553"/>
            <a:chOff x="144032" y="2273047"/>
            <a:chExt cx="2694276" cy="2908553"/>
          </a:xfrm>
        </p:grpSpPr>
        <p:sp>
          <p:nvSpPr>
            <p:cNvPr id="9" name="Rechteck 8"/>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Folie zurücksetzen:</a:t>
              </a:r>
            </a:p>
            <a:p>
              <a:pPr algn="l"/>
              <a:endParaRPr lang="de-DE" sz="1200" b="1"/>
            </a:p>
            <a:p>
              <a:pPr marL="0" indent="0" algn="l">
                <a:buClr>
                  <a:schemeClr val="bg1"/>
                </a:buClr>
                <a:buFont typeface="+mj-lt"/>
                <a:buNone/>
              </a:pPr>
              <a:r>
                <a:rPr lang="de-DE" sz="1000" b="0"/>
                <a:t>Falls sich auf einer durch ein Folienlayout definierten Folie Platzhalter verschieben oder ungewünschte Veränderungen in der Schriftgestaltung auftreten, klicke mit der rechten</a:t>
              </a:r>
              <a:r>
                <a:rPr lang="de-DE" sz="1000" b="0" baseline="0"/>
                <a:t> Maustaste</a:t>
              </a:r>
              <a:r>
                <a:rPr lang="de-DE" sz="1000" b="0"/>
                <a:t> auf eine leere Stelle und wähle „Folie zurücksetzen“.</a:t>
              </a:r>
            </a:p>
          </p:txBody>
        </p:sp>
        <p:grpSp>
          <p:nvGrpSpPr>
            <p:cNvPr id="10" name="Gruppieren 9"/>
            <p:cNvGrpSpPr/>
            <p:nvPr userDrawn="1"/>
          </p:nvGrpSpPr>
          <p:grpSpPr bwMode="gray">
            <a:xfrm>
              <a:off x="249302" y="3804582"/>
              <a:ext cx="1071267" cy="1242399"/>
              <a:chOff x="10536859" y="4101571"/>
              <a:chExt cx="1071267" cy="1242399"/>
            </a:xfrm>
          </p:grpSpPr>
          <p:pic>
            <p:nvPicPr>
              <p:cNvPr id="11"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userDrawn="1"/>
        </p:nvCxnSpPr>
        <p:spPr bwMode="gray">
          <a:xfrm flipV="1">
            <a:off x="428625"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294681"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a:solidFill>
                  <a:schemeClr val="accent1"/>
                </a:solidFill>
              </a:rPr>
              <a:t>15,74</a:t>
            </a:r>
          </a:p>
        </p:txBody>
      </p:sp>
      <p:cxnSp>
        <p:nvCxnSpPr>
          <p:cNvPr id="15" name="Gerade Verbindung 19"/>
          <p:cNvCxnSpPr/>
          <p:nvPr userDrawn="1"/>
        </p:nvCxnSpPr>
        <p:spPr bwMode="gray">
          <a:xfrm flipV="1">
            <a:off x="11757819"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623875"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a:solidFill>
                  <a:schemeClr val="accent1"/>
                </a:solidFill>
              </a:rPr>
              <a:t>15,74</a:t>
            </a:r>
          </a:p>
        </p:txBody>
      </p:sp>
      <p:cxnSp>
        <p:nvCxnSpPr>
          <p:cNvPr id="17" name="Gerade Verbindung 19"/>
          <p:cNvCxnSpPr/>
          <p:nvPr userDrawn="1"/>
        </p:nvCxnSpPr>
        <p:spPr bwMode="gray">
          <a:xfrm rot="5400000" flipV="1">
            <a:off x="12236452" y="139433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3964" y="1376338"/>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5,55</a:t>
            </a:r>
          </a:p>
        </p:txBody>
      </p:sp>
      <p:cxnSp>
        <p:nvCxnSpPr>
          <p:cNvPr id="23" name="Gerade Verbindung 19"/>
          <p:cNvCxnSpPr/>
          <p:nvPr userDrawn="1"/>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7,83</a:t>
            </a:r>
          </a:p>
        </p:txBody>
      </p:sp>
    </p:spTree>
    <p:extLst>
      <p:ext uri="{BB962C8B-B14F-4D97-AF65-F5344CB8AC3E}">
        <p14:creationId xmlns:p14="http://schemas.microsoft.com/office/powerpoint/2010/main" val="2833877078"/>
      </p:ext>
    </p:extLst>
  </p:cSld>
  <p:clrMapOvr>
    <a:masterClrMapping/>
  </p:clrMapOvr>
  <p:transition advClick="0" advTm="0">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pic>
        <p:nvPicPr>
          <p:cNvPr id="15"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19" name="Rechteck 18"/>
          <p:cNvSpPr/>
          <p:nvPr userDrawn="1"/>
        </p:nvSpPr>
        <p:spPr bwMode="gray">
          <a:xfrm>
            <a:off x="429464" y="1336953"/>
            <a:ext cx="11328532" cy="4911447"/>
          </a:xfrm>
          <a:prstGeom prst="rect">
            <a:avLst/>
          </a:prstGeom>
          <a:solidFill>
            <a:srgbClr val="FFFFFF"/>
          </a:soli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20" name="Rechteck 19"/>
          <p:cNvSpPr/>
          <p:nvPr userDrawn="1"/>
        </p:nvSpPr>
        <p:spPr bwMode="gray">
          <a:xfrm>
            <a:off x="429464" y="425627"/>
            <a:ext cx="11328532" cy="695768"/>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2" name="Titel 1"/>
          <p:cNvSpPr>
            <a:spLocks noGrp="1"/>
          </p:cNvSpPr>
          <p:nvPr userDrawn="1">
            <p:ph type="title"/>
          </p:nvPr>
        </p:nvSpPr>
        <p:spPr bwMode="gray">
          <a:xfrm>
            <a:off x="497680" y="557091"/>
            <a:ext cx="11166929" cy="432841"/>
          </a:xfrm>
        </p:spPr>
        <p:txBody>
          <a:bodyPr anchor="ctr"/>
          <a:lstStyle>
            <a:lvl1pPr>
              <a:defRPr>
                <a:solidFill>
                  <a:schemeClr val="bg1"/>
                </a:solidFill>
              </a:defRPr>
            </a:lvl1pPr>
          </a:lstStyle>
          <a:p>
            <a:r>
              <a:rPr lang="de-DE"/>
              <a:t>Titelmasterformat durch Klicken bearbeiten</a:t>
            </a:r>
          </a:p>
        </p:txBody>
      </p:sp>
      <p:sp>
        <p:nvSpPr>
          <p:cNvPr id="3" name="Datumsplatzhalter 2"/>
          <p:cNvSpPr>
            <a:spLocks noGrp="1"/>
          </p:cNvSpPr>
          <p:nvPr userDrawn="1">
            <p:ph type="dt" sz="half" idx="10"/>
          </p:nvPr>
        </p:nvSpPr>
        <p:spPr bwMode="gray"/>
        <p:txBody>
          <a:bodyPr/>
          <a:lstStyle/>
          <a:p>
            <a:endParaRPr lang="de-DE"/>
          </a:p>
        </p:txBody>
      </p:sp>
      <p:sp>
        <p:nvSpPr>
          <p:cNvPr id="4" name="Fußzeilenplatzhalter 3"/>
          <p:cNvSpPr>
            <a:spLocks noGrp="1"/>
          </p:cNvSpPr>
          <p:nvPr userDrawn="1">
            <p:ph type="ftr" sz="quarter" idx="11"/>
          </p:nvPr>
        </p:nvSpPr>
        <p:spPr bwMode="gray"/>
        <p:txBody>
          <a:bodyPr/>
          <a:lstStyle/>
          <a:p>
            <a:r>
              <a:rPr lang="de-DE"/>
              <a:t>Schwarz Group // Corporate Presentation //</a:t>
            </a:r>
          </a:p>
        </p:txBody>
      </p:sp>
      <p:sp>
        <p:nvSpPr>
          <p:cNvPr id="5" name="Foliennummernplatzhalter 4"/>
          <p:cNvSpPr>
            <a:spLocks noGrp="1"/>
          </p:cNvSpPr>
          <p:nvPr userDrawn="1">
            <p:ph type="sldNum" sz="quarter" idx="12"/>
          </p:nvPr>
        </p:nvSpPr>
        <p:spPr bwMode="gray"/>
        <p:txBody>
          <a:bodyPr/>
          <a:lstStyle/>
          <a:p>
            <a:fld id="{0C7C1E0B-BD27-42F8-BC6B-2F0636970842}" type="slidenum">
              <a:rPr lang="de-DE" smtClean="0"/>
              <a:pPr/>
              <a:t>‹#›</a:t>
            </a:fld>
            <a:endParaRPr lang="de-DE"/>
          </a:p>
        </p:txBody>
      </p:sp>
      <p:sp>
        <p:nvSpPr>
          <p:cNvPr id="7" name="Bildplatzhalter 6"/>
          <p:cNvSpPr>
            <a:spLocks noGrp="1"/>
          </p:cNvSpPr>
          <p:nvPr>
            <p:ph type="pic" sz="quarter" idx="13"/>
          </p:nvPr>
        </p:nvSpPr>
        <p:spPr bwMode="gray">
          <a:xfrm>
            <a:off x="522466" y="1427958"/>
            <a:ext cx="11142144" cy="4727056"/>
          </a:xfrm>
        </p:spPr>
        <p:txBody>
          <a:bodyPr/>
          <a:lstStyle/>
          <a:p>
            <a:endParaRPr lang="de-DE"/>
          </a:p>
        </p:txBody>
      </p:sp>
      <p:grpSp>
        <p:nvGrpSpPr>
          <p:cNvPr id="21" name="Gruppieren 20"/>
          <p:cNvGrpSpPr/>
          <p:nvPr userDrawn="1"/>
        </p:nvGrpSpPr>
        <p:grpSpPr bwMode="gray">
          <a:xfrm>
            <a:off x="-3089741" y="0"/>
            <a:ext cx="2694276" cy="4153020"/>
            <a:chOff x="3654766" y="1454150"/>
            <a:chExt cx="2694276" cy="4153020"/>
          </a:xfrm>
        </p:grpSpPr>
        <p:sp>
          <p:nvSpPr>
            <p:cNvPr id="14" name="Rechteck 13"/>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Bilder in Bildplatzhalter einfügen</a:t>
              </a:r>
            </a:p>
            <a:p>
              <a:pPr algn="l"/>
              <a:endParaRPr lang="de-DE" sz="1200" b="1"/>
            </a:p>
            <a:p>
              <a:pPr marL="0" indent="0" algn="l">
                <a:buClr>
                  <a:schemeClr val="bg1"/>
                </a:buClr>
                <a:buFont typeface="+mj-lt"/>
                <a:buNone/>
              </a:pPr>
              <a:r>
                <a:rPr lang="de-DE" sz="1000" b="0"/>
                <a:t>Die Bildplatzhalter erlauben das unkomplizierte Platzieren von Bildern auf </a:t>
              </a:r>
              <a:br>
                <a:rPr lang="de-DE" sz="1000" b="0"/>
              </a:br>
              <a:r>
                <a:rPr lang="de-DE" sz="1000" b="0"/>
                <a:t>der Folie. Sie definieren den Bereich, in welchem die Bilder auf den Folien platziert werden sollen.</a:t>
              </a:r>
            </a:p>
            <a:p>
              <a:pPr marL="0" indent="0" algn="l">
                <a:buClr>
                  <a:schemeClr val="bg1"/>
                </a:buClr>
                <a:buFont typeface="+mj-lt"/>
                <a:buNone/>
              </a:pPr>
              <a:endParaRPr lang="de-DE" sz="1000" b="0"/>
            </a:p>
            <a:p>
              <a:pPr marL="228600" indent="-228600" algn="l">
                <a:spcAft>
                  <a:spcPts val="600"/>
                </a:spcAft>
                <a:buClr>
                  <a:schemeClr val="bg1"/>
                </a:buClr>
                <a:buFont typeface="+mj-lt"/>
                <a:buAutoNum type="arabicParenBoth"/>
              </a:pPr>
              <a:r>
                <a:rPr lang="de-DE" sz="1000" b="0"/>
                <a:t>Um ein gewünschtes Bild in den Bildplatzhalter einzufügen klicke </a:t>
              </a:r>
              <a:br>
                <a:rPr lang="de-DE" sz="1000" b="0"/>
              </a:br>
              <a:r>
                <a:rPr lang="de-DE" sz="1000" b="0"/>
                <a:t>auf das entsprechende „Icon“         im Platzhalter.</a:t>
              </a:r>
            </a:p>
            <a:p>
              <a:pPr marL="228600" indent="-228600" algn="l">
                <a:buClr>
                  <a:schemeClr val="bg1"/>
                </a:buClr>
                <a:buFont typeface="+mj-lt"/>
                <a:buAutoNum type="arabicParenBoth"/>
              </a:pPr>
              <a:r>
                <a:rPr lang="de-DE" sz="1000" b="0"/>
                <a:t>Wähle das gewünschte Bild aus und klicke</a:t>
              </a:r>
              <a:r>
                <a:rPr lang="de-DE" sz="1000" b="0" baseline="0"/>
                <a:t> </a:t>
              </a:r>
              <a:r>
                <a:rPr lang="de-DE" sz="1000" b="0"/>
                <a:t>auf „Einfügen“.</a:t>
              </a:r>
            </a:p>
          </p:txBody>
        </p:sp>
        <p:pic>
          <p:nvPicPr>
            <p:cNvPr id="22"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278454497"/>
      </p:ext>
    </p:extLst>
  </p:cSld>
  <p:clrMapOvr>
    <a:masterClrMapping/>
  </p:clrMapOvr>
  <p:transition advClick="0" advTm="0">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19" name="Rechteck 18"/>
          <p:cNvSpPr/>
          <p:nvPr userDrawn="1"/>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20" name="Rechteck 19"/>
          <p:cNvSpPr/>
          <p:nvPr userDrawn="1"/>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527" y="1195138"/>
            <a:ext cx="1944748" cy="711778"/>
          </a:xfrm>
          <a:prstGeom prst="rect">
            <a:avLst/>
          </a:prstGeom>
        </p:spPr>
      </p:pic>
      <p:cxnSp>
        <p:nvCxnSpPr>
          <p:cNvPr id="13" name="Gerade Verbindung 19"/>
          <p:cNvCxnSpPr/>
          <p:nvPr userDrawn="1"/>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a:solidFill>
                  <a:schemeClr val="accent1"/>
                </a:solidFill>
              </a:rPr>
              <a:t>14,65</a:t>
            </a:r>
          </a:p>
        </p:txBody>
      </p:sp>
      <p:cxnSp>
        <p:nvCxnSpPr>
          <p:cNvPr id="15" name="Gerade Verbindung 19"/>
          <p:cNvCxnSpPr/>
          <p:nvPr userDrawn="1"/>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de-DE" sz="600">
                <a:solidFill>
                  <a:schemeClr val="accent1"/>
                </a:solidFill>
              </a:rPr>
              <a:t>14,65</a:t>
            </a:r>
          </a:p>
        </p:txBody>
      </p:sp>
      <p:cxnSp>
        <p:nvCxnSpPr>
          <p:cNvPr id="17" name="Gerade Verbindung 19"/>
          <p:cNvCxnSpPr/>
          <p:nvPr userDrawn="1"/>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4,75</a:t>
            </a:r>
          </a:p>
        </p:txBody>
      </p:sp>
      <p:cxnSp>
        <p:nvCxnSpPr>
          <p:cNvPr id="23" name="Gerade Verbindung 19"/>
          <p:cNvCxnSpPr/>
          <p:nvPr userDrawn="1"/>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7,83</a:t>
            </a:r>
          </a:p>
        </p:txBody>
      </p:sp>
      <p:sp>
        <p:nvSpPr>
          <p:cNvPr id="35" name="Rechteck 34"/>
          <p:cNvSpPr/>
          <p:nvPr userDrawn="1"/>
        </p:nvSpPr>
        <p:spPr bwMode="gray">
          <a:xfrm>
            <a:off x="6307138" y="2320799"/>
            <a:ext cx="5783262" cy="2266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1"/>
          <p:cNvSpPr>
            <a:spLocks noGrp="1"/>
          </p:cNvSpPr>
          <p:nvPr>
            <p:ph type="body" sz="quarter" idx="11"/>
          </p:nvPr>
        </p:nvSpPr>
        <p:spPr bwMode="gray">
          <a:xfrm>
            <a:off x="6548438" y="3143250"/>
            <a:ext cx="5209557" cy="1181100"/>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4" name="Rechteck 43"/>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sp>
        <p:nvSpPr>
          <p:cNvPr id="4" name="Textfeld 3"/>
          <p:cNvSpPr txBox="1"/>
          <p:nvPr userDrawn="1"/>
        </p:nvSpPr>
        <p:spPr>
          <a:xfrm>
            <a:off x="6549536" y="2339055"/>
            <a:ext cx="3429000" cy="800219"/>
          </a:xfrm>
          <a:prstGeom prst="rect">
            <a:avLst/>
          </a:prstGeom>
          <a:noFill/>
        </p:spPr>
        <p:txBody>
          <a:bodyPr wrap="square" lIns="0" tIns="0" rIns="0" bIns="0" rtlCol="0" anchor="b">
            <a:spAutoFit/>
          </a:bodyPr>
          <a:lstStyle/>
          <a:p>
            <a:pPr marL="0" marR="0" lvl="0" indent="0" algn="l" defTabSz="1088502" rtl="0" eaLnBrk="1" fontAlgn="auto" latinLnBrk="0" hangingPunct="1">
              <a:lnSpc>
                <a:spcPct val="130000"/>
              </a:lnSpc>
              <a:spcBef>
                <a:spcPts val="0"/>
              </a:spcBef>
              <a:spcAft>
                <a:spcPts val="0"/>
              </a:spcAft>
              <a:buClrTx/>
              <a:buSzTx/>
              <a:buFontTx/>
              <a:buNone/>
              <a:tabLst/>
              <a:defRPr/>
            </a:pPr>
            <a:r>
              <a:rPr kumimoji="0" lang="de-DE" sz="4000" b="1" i="0" u="none" strike="noStrike" kern="1200" cap="all" spc="0" normalizeH="0" baseline="0" noProof="0">
                <a:ln>
                  <a:noFill/>
                </a:ln>
                <a:solidFill>
                  <a:schemeClr val="accent1"/>
                </a:solidFill>
                <a:effectLst/>
                <a:uLnTx/>
                <a:uFillTx/>
                <a:latin typeface="+mn-lt"/>
                <a:ea typeface="+mn-ea"/>
                <a:cs typeface="+mn-cs"/>
              </a:rPr>
              <a:t>Agenda</a:t>
            </a:r>
          </a:p>
        </p:txBody>
      </p:sp>
      <p:sp>
        <p:nvSpPr>
          <p:cNvPr id="25" name="Untertitel 2"/>
          <p:cNvSpPr>
            <a:spLocks noGrp="1"/>
          </p:cNvSpPr>
          <p:nvPr>
            <p:ph type="subTitle" idx="1"/>
          </p:nvPr>
        </p:nvSpPr>
        <p:spPr bwMode="gray">
          <a:xfrm>
            <a:off x="1247745" y="3307315"/>
            <a:ext cx="4849200" cy="2299646"/>
          </a:xfrm>
        </p:spPr>
        <p:txBody>
          <a:bodyPr anchor="ctr"/>
          <a:lstStyle>
            <a:lvl1pPr marL="0" indent="0" algn="l">
              <a:lnSpc>
                <a:spcPct val="90000"/>
              </a:lnSpc>
              <a:spcAft>
                <a:spcPts val="1500"/>
              </a:spcAft>
              <a:buNone/>
              <a:defRPr sz="4000"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Formatvorlage des Untertitelmasters durch Klicken bearbeiten</a:t>
            </a:r>
          </a:p>
        </p:txBody>
      </p:sp>
    </p:spTree>
    <p:extLst>
      <p:ext uri="{BB962C8B-B14F-4D97-AF65-F5344CB8AC3E}">
        <p14:creationId xmlns:p14="http://schemas.microsoft.com/office/powerpoint/2010/main" val="1433651836"/>
      </p:ext>
    </p:extLst>
  </p:cSld>
  <p:clrMapOvr>
    <a:masterClrMapping/>
  </p:clrMapOvr>
  <p:transition advClick="0" advTm="0">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3" name="Datumsplatzhalter 2"/>
          <p:cNvSpPr>
            <a:spLocks noGrp="1"/>
          </p:cNvSpPr>
          <p:nvPr>
            <p:ph type="dt" sz="half" idx="10"/>
          </p:nvPr>
        </p:nvSpPr>
        <p:spPr bwMode="gray"/>
        <p:txBody>
          <a:bodyPr/>
          <a:lstStyle/>
          <a:p>
            <a:endParaRPr lang="de-DE"/>
          </a:p>
        </p:txBody>
      </p:sp>
      <p:sp>
        <p:nvSpPr>
          <p:cNvPr id="4" name="Fußzeilenplatzhalter 3"/>
          <p:cNvSpPr>
            <a:spLocks noGrp="1"/>
          </p:cNvSpPr>
          <p:nvPr>
            <p:ph type="ftr" sz="quarter" idx="11"/>
          </p:nvPr>
        </p:nvSpPr>
        <p:spPr bwMode="gray"/>
        <p:txBody>
          <a:bodyPr/>
          <a:lstStyle/>
          <a:p>
            <a:r>
              <a:rPr lang="de-DE"/>
              <a:t>Schwarz Group // Corporate Presentation //</a:t>
            </a:r>
          </a:p>
        </p:txBody>
      </p:sp>
      <p:sp>
        <p:nvSpPr>
          <p:cNvPr id="5" name="Foliennummernplatzhalter 4"/>
          <p:cNvSpPr>
            <a:spLocks noGrp="1"/>
          </p:cNvSpPr>
          <p:nvPr>
            <p:ph type="sldNum" sz="quarter" idx="12"/>
          </p:nvPr>
        </p:nvSpPr>
        <p:spPr bwMode="gray"/>
        <p:txBody>
          <a:bodyPr/>
          <a:lstStyle/>
          <a:p>
            <a:fld id="{0C7C1E0B-BD27-42F8-BC6B-2F0636970842}" type="slidenum">
              <a:rPr lang="de-DE" smtClean="0"/>
              <a:pPr/>
              <a:t>‹#›</a:t>
            </a:fld>
            <a:endParaRPr lang="de-DE"/>
          </a:p>
        </p:txBody>
      </p:sp>
      <p:pic>
        <p:nvPicPr>
          <p:cNvPr id="2050" name="Picture 2" hidden="1"/>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0"/>
            <a:ext cx="12190413" cy="686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3996" y="2795597"/>
            <a:ext cx="10233999" cy="3067050"/>
          </a:xfrm>
        </p:spPr>
        <p:txBody>
          <a:bodyPr/>
          <a:lstStyle>
            <a:lvl1pPr marL="0" indent="0">
              <a:lnSpc>
                <a:spcPct val="100000"/>
              </a:lnSpc>
              <a:buFontTx/>
              <a:buNone/>
              <a:defRPr sz="3200" b="1">
                <a:solidFill>
                  <a:srgbClr val="965AA0"/>
                </a:solidFill>
              </a:defRPr>
            </a:lvl1pPr>
            <a:lvl2pPr marL="0" indent="0">
              <a:lnSpc>
                <a:spcPct val="100000"/>
              </a:lnSpc>
              <a:buFontTx/>
              <a:buNone/>
              <a:defRPr sz="3200" b="1">
                <a:solidFill>
                  <a:srgbClr val="965AA0"/>
                </a:solidFill>
              </a:defRPr>
            </a:lvl2pPr>
            <a:lvl3pPr marL="0" indent="0">
              <a:lnSpc>
                <a:spcPct val="100000"/>
              </a:lnSpc>
              <a:buFontTx/>
              <a:buNone/>
              <a:defRPr sz="3200" b="1">
                <a:solidFill>
                  <a:srgbClr val="965AA0"/>
                </a:solidFill>
              </a:defRPr>
            </a:lvl3pPr>
            <a:lvl4pPr marL="0" indent="0">
              <a:lnSpc>
                <a:spcPct val="100000"/>
              </a:lnSpc>
              <a:buFontTx/>
              <a:buNone/>
              <a:defRPr sz="3200" b="1">
                <a:solidFill>
                  <a:srgbClr val="965AA0"/>
                </a:solidFill>
              </a:defRPr>
            </a:lvl4pPr>
            <a:lvl5pPr marL="0" indent="0">
              <a:lnSpc>
                <a:spcPct val="100000"/>
              </a:lnSpc>
              <a:buFontTx/>
              <a:buNone/>
              <a:defRPr sz="3200" b="1">
                <a:solidFill>
                  <a:srgbClr val="965AA0"/>
                </a:solidFill>
              </a:defRPr>
            </a:lvl5pPr>
            <a:lvl6pPr marL="0" indent="0">
              <a:lnSpc>
                <a:spcPct val="100000"/>
              </a:lnSpc>
              <a:buFontTx/>
              <a:buNone/>
              <a:defRPr sz="3200" b="1">
                <a:solidFill>
                  <a:srgbClr val="965AA0"/>
                </a:solidFill>
              </a:defRPr>
            </a:lvl6pPr>
            <a:lvl7pPr marL="0" indent="0">
              <a:lnSpc>
                <a:spcPct val="100000"/>
              </a:lnSpc>
              <a:buFontTx/>
              <a:buNone/>
              <a:defRPr sz="3200" b="1">
                <a:solidFill>
                  <a:srgbClr val="965AA0"/>
                </a:solidFill>
              </a:defRPr>
            </a:lvl7pPr>
            <a:lvl8pPr marL="0" indent="0">
              <a:lnSpc>
                <a:spcPct val="100000"/>
              </a:lnSpc>
              <a:buFontTx/>
              <a:buNone/>
              <a:defRPr sz="3200" b="1">
                <a:solidFill>
                  <a:srgbClr val="965AA0"/>
                </a:solidFill>
              </a:defRPr>
            </a:lvl8pPr>
            <a:lvl9pPr marL="0" indent="0">
              <a:lnSpc>
                <a:spcPct val="100000"/>
              </a:lnSpc>
              <a:buFontTx/>
              <a:buNone/>
              <a:defRPr sz="3200" b="1">
                <a:solidFill>
                  <a:srgbClr val="965AA0"/>
                </a:solidFill>
              </a:defRPr>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feld 9"/>
          <p:cNvSpPr txBox="1"/>
          <p:nvPr userDrawn="1"/>
        </p:nvSpPr>
        <p:spPr>
          <a:xfrm>
            <a:off x="1508845" y="1417993"/>
            <a:ext cx="3951178" cy="1075423"/>
          </a:xfrm>
          <a:prstGeom prst="rect">
            <a:avLst/>
          </a:prstGeom>
          <a:noFill/>
        </p:spPr>
        <p:txBody>
          <a:bodyPr wrap="square" lIns="0" tIns="0" rIns="0" bIns="0" rtlCol="0" anchor="b">
            <a:spAutoFit/>
          </a:bodyPr>
          <a:lstStyle/>
          <a:p>
            <a:pPr marL="0" marR="0" lvl="0" indent="0" algn="l" defTabSz="1088502" rtl="0" eaLnBrk="1" fontAlgn="auto" latinLnBrk="0" hangingPunct="1">
              <a:lnSpc>
                <a:spcPct val="130000"/>
              </a:lnSpc>
              <a:spcBef>
                <a:spcPts val="0"/>
              </a:spcBef>
              <a:spcAft>
                <a:spcPts val="0"/>
              </a:spcAft>
              <a:buClrTx/>
              <a:buSzTx/>
              <a:buFontTx/>
              <a:buNone/>
              <a:tabLst/>
              <a:defRPr/>
            </a:pPr>
            <a:r>
              <a:rPr kumimoji="0" lang="de-DE" sz="6000" b="1" i="0" u="none" strike="noStrike" kern="1200" cap="all" spc="0" normalizeH="0" baseline="0" noProof="0">
                <a:ln>
                  <a:noFill/>
                </a:ln>
                <a:solidFill>
                  <a:schemeClr val="accent1"/>
                </a:solidFill>
                <a:effectLst/>
                <a:uLnTx/>
                <a:uFillTx/>
                <a:latin typeface="+mn-lt"/>
                <a:ea typeface="+mn-ea"/>
                <a:cs typeface="+mn-cs"/>
              </a:rPr>
              <a:t>Agenda</a:t>
            </a:r>
          </a:p>
        </p:txBody>
      </p:sp>
      <p:sp>
        <p:nvSpPr>
          <p:cNvPr id="11" name="Rechteck 10"/>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spTree>
    <p:extLst>
      <p:ext uri="{BB962C8B-B14F-4D97-AF65-F5344CB8AC3E}">
        <p14:creationId xmlns:p14="http://schemas.microsoft.com/office/powerpoint/2010/main" val="3551736085"/>
      </p:ext>
    </p:extLst>
  </p:cSld>
  <p:clrMapOvr>
    <a:masterClrMapping/>
  </p:clrMapOvr>
  <p:transition advClick="0" advTm="0">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8"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9" name="Textplatzhalter 8"/>
          <p:cNvSpPr>
            <a:spLocks noGrp="1"/>
          </p:cNvSpPr>
          <p:nvPr>
            <p:ph type="body" sz="quarter" idx="13"/>
          </p:nvPr>
        </p:nvSpPr>
        <p:spPr bwMode="gray">
          <a:xfrm>
            <a:off x="407195" y="1326454"/>
            <a:ext cx="11350799" cy="4918603"/>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4"/>
          </p:nvPr>
        </p:nvSpPr>
        <p:spPr/>
        <p:txBody>
          <a:bodyPr/>
          <a:lstStyle/>
          <a:p>
            <a:endParaRPr lang="de-DE"/>
          </a:p>
        </p:txBody>
      </p:sp>
      <p:sp>
        <p:nvSpPr>
          <p:cNvPr id="5" name="Fußzeilenplatzhalter 4"/>
          <p:cNvSpPr>
            <a:spLocks noGrp="1"/>
          </p:cNvSpPr>
          <p:nvPr>
            <p:ph type="ftr" sz="quarter" idx="15"/>
          </p:nvPr>
        </p:nvSpPr>
        <p:spPr/>
        <p:txBody>
          <a:bodyPr/>
          <a:lstStyle/>
          <a:p>
            <a:r>
              <a:rPr lang="de-DE"/>
              <a:t>Schwarz Group // Corporate Presentation //</a:t>
            </a:r>
          </a:p>
        </p:txBody>
      </p:sp>
      <p:sp>
        <p:nvSpPr>
          <p:cNvPr id="6" name="Foliennummernplatzhalter 5"/>
          <p:cNvSpPr>
            <a:spLocks noGrp="1"/>
          </p:cNvSpPr>
          <p:nvPr>
            <p:ph type="sldNum" sz="quarter" idx="16"/>
          </p:nvPr>
        </p:nvSpPr>
        <p:spPr/>
        <p:txBody>
          <a:bodyPr/>
          <a:lstStyle/>
          <a:p>
            <a:fld id="{0C7C1E0B-BD27-42F8-BC6B-2F0636970842}" type="slidenum">
              <a:rPr lang="de-DE" smtClean="0"/>
              <a:pPr/>
              <a:t>‹#›</a:t>
            </a:fld>
            <a:endParaRPr lang="de-DE"/>
          </a:p>
        </p:txBody>
      </p:sp>
    </p:spTree>
    <p:extLst>
      <p:ext uri="{BB962C8B-B14F-4D97-AF65-F5344CB8AC3E}">
        <p14:creationId xmlns:p14="http://schemas.microsoft.com/office/powerpoint/2010/main" val="2132826477"/>
      </p:ext>
    </p:extLst>
  </p:cSld>
  <p:clrMapOvr>
    <a:masterClrMapping/>
  </p:clrMapOvr>
  <p:transition advClick="0" advTm="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el und Inhal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bwMode="gray">
          <a:xfrm>
            <a:off x="526983" y="1509536"/>
            <a:ext cx="11136449" cy="4609180"/>
          </a:xfrm>
        </p:spPr>
        <p:txBody>
          <a:bodyPr/>
          <a:lstStyle>
            <a:lvl1pPr>
              <a:defRPr/>
            </a:lvl1pPr>
            <a:lvl9pPr>
              <a:defRPr>
                <a:solidFill>
                  <a:schemeClr val="tx2"/>
                </a:solidFill>
              </a:defRPr>
            </a:lvl9pPr>
          </a:lstStyle>
          <a:p>
            <a:pPr lvl="0"/>
            <a:r>
              <a:rPr lang="de-DE" noProof="0"/>
              <a:t>Schreibe hier deinen Text.</a:t>
            </a:r>
          </a:p>
        </p:txBody>
      </p:sp>
      <p:sp>
        <p:nvSpPr>
          <p:cNvPr id="12" name="Text Placeholder 4"/>
          <p:cNvSpPr>
            <a:spLocks noGrp="1"/>
          </p:cNvSpPr>
          <p:nvPr>
            <p:ph type="body" sz="quarter" idx="20" hasCustomPrompt="1"/>
          </p:nvPr>
        </p:nvSpPr>
        <p:spPr bwMode="gray">
          <a:xfrm>
            <a:off x="526982" y="356742"/>
            <a:ext cx="11131989" cy="240297"/>
          </a:xfrm>
        </p:spPr>
        <p:txBody>
          <a:bodyPr wrap="none" bIns="18000" anchor="b"/>
          <a:lstStyle>
            <a:lvl1pPr marL="0" indent="0">
              <a:lnSpc>
                <a:spcPct val="100000"/>
              </a:lnSpc>
              <a:spcBef>
                <a:spcPts val="0"/>
              </a:spcBef>
              <a:spcAft>
                <a:spcPts val="0"/>
              </a:spcAft>
              <a:buFont typeface="Arial" panose="020B0604020202020204" pitchFamily="34" charset="0"/>
              <a:buNone/>
              <a:defRPr sz="1333" b="0" cap="all" baseline="0">
                <a:solidFill>
                  <a:schemeClr val="accent4"/>
                </a:solidFill>
              </a:defRPr>
            </a:lvl1pPr>
            <a:lvl2pPr marL="0" indent="0">
              <a:lnSpc>
                <a:spcPct val="100000"/>
              </a:lnSpc>
              <a:spcBef>
                <a:spcPts val="0"/>
              </a:spcBef>
              <a:spcAft>
                <a:spcPts val="0"/>
              </a:spcAft>
              <a:buNone/>
              <a:defRPr sz="1333" b="1" cap="all">
                <a:solidFill>
                  <a:schemeClr val="accent4"/>
                </a:solidFill>
              </a:defRPr>
            </a:lvl2pPr>
            <a:lvl3pPr marL="0" indent="0">
              <a:lnSpc>
                <a:spcPct val="100000"/>
              </a:lnSpc>
              <a:spcBef>
                <a:spcPts val="0"/>
              </a:spcBef>
              <a:spcAft>
                <a:spcPts val="0"/>
              </a:spcAft>
              <a:buNone/>
              <a:defRPr sz="1333" b="1" cap="all">
                <a:solidFill>
                  <a:schemeClr val="accent4"/>
                </a:solidFill>
              </a:defRPr>
            </a:lvl3pPr>
            <a:lvl4pPr marL="0" indent="0">
              <a:lnSpc>
                <a:spcPct val="100000"/>
              </a:lnSpc>
              <a:spcBef>
                <a:spcPts val="0"/>
              </a:spcBef>
              <a:spcAft>
                <a:spcPts val="0"/>
              </a:spcAft>
              <a:buFont typeface="Arial" panose="020B0604020202020204" pitchFamily="34" charset="0"/>
              <a:buNone/>
              <a:defRPr sz="1333" b="1" cap="all">
                <a:solidFill>
                  <a:schemeClr val="accent4"/>
                </a:solidFill>
              </a:defRPr>
            </a:lvl4pPr>
            <a:lvl5pPr marL="0" indent="0">
              <a:lnSpc>
                <a:spcPct val="100000"/>
              </a:lnSpc>
              <a:spcBef>
                <a:spcPts val="0"/>
              </a:spcBef>
              <a:spcAft>
                <a:spcPts val="0"/>
              </a:spcAft>
              <a:buFont typeface="Arial" panose="020B0604020202020204" pitchFamily="34" charset="0"/>
              <a:buNone/>
              <a:defRPr sz="1333" b="1" cap="all">
                <a:solidFill>
                  <a:schemeClr val="accent4"/>
                </a:solidFill>
              </a:defRPr>
            </a:lvl5pPr>
            <a:lvl6pPr marL="0" indent="0">
              <a:lnSpc>
                <a:spcPct val="100000"/>
              </a:lnSpc>
              <a:spcBef>
                <a:spcPts val="0"/>
              </a:spcBef>
              <a:spcAft>
                <a:spcPts val="0"/>
              </a:spcAft>
              <a:buFont typeface="Arial" panose="020B0604020202020204" pitchFamily="34" charset="0"/>
              <a:buNone/>
              <a:defRPr sz="1333" b="1" cap="all">
                <a:solidFill>
                  <a:schemeClr val="accent4"/>
                </a:solidFill>
              </a:defRPr>
            </a:lvl6pPr>
            <a:lvl7pPr marL="0" indent="0">
              <a:lnSpc>
                <a:spcPct val="100000"/>
              </a:lnSpc>
              <a:spcBef>
                <a:spcPts val="0"/>
              </a:spcBef>
              <a:spcAft>
                <a:spcPts val="0"/>
              </a:spcAft>
              <a:buFont typeface="Arial" panose="020B0604020202020204" pitchFamily="34" charset="0"/>
              <a:buNone/>
              <a:defRPr sz="1333" b="1" cap="all">
                <a:solidFill>
                  <a:schemeClr val="accent4"/>
                </a:solidFill>
              </a:defRPr>
            </a:lvl7pPr>
            <a:lvl8pPr marL="0" indent="0">
              <a:lnSpc>
                <a:spcPct val="100000"/>
              </a:lnSpc>
              <a:spcBef>
                <a:spcPts val="0"/>
              </a:spcBef>
              <a:spcAft>
                <a:spcPts val="0"/>
              </a:spcAft>
              <a:buFont typeface="Arial" panose="020B0604020202020204" pitchFamily="34" charset="0"/>
              <a:buNone/>
              <a:defRPr sz="1333" b="1" cap="all">
                <a:solidFill>
                  <a:schemeClr val="accent4"/>
                </a:solidFill>
              </a:defRPr>
            </a:lvl8pPr>
            <a:lvl9pPr marL="0" indent="0">
              <a:lnSpc>
                <a:spcPct val="100000"/>
              </a:lnSpc>
              <a:spcBef>
                <a:spcPts val="0"/>
              </a:spcBef>
              <a:spcAft>
                <a:spcPts val="0"/>
              </a:spcAft>
              <a:buFont typeface="Arial" panose="020B0604020202020204" pitchFamily="34" charset="0"/>
              <a:buNone/>
              <a:defRPr sz="1333" b="1" cap="all">
                <a:solidFill>
                  <a:schemeClr val="accent4"/>
                </a:solidFill>
              </a:defRPr>
            </a:lvl9pPr>
          </a:lstStyle>
          <a:p>
            <a:pPr lvl="0"/>
            <a:r>
              <a:rPr lang="de-DE" noProof="0"/>
              <a:t>Kapitelüberschrift (OPTIONAL)</a:t>
            </a:r>
          </a:p>
        </p:txBody>
      </p:sp>
      <p:sp>
        <p:nvSpPr>
          <p:cNvPr id="3" name="Titel 2"/>
          <p:cNvSpPr>
            <a:spLocks noGrp="1"/>
          </p:cNvSpPr>
          <p:nvPr>
            <p:ph type="title"/>
          </p:nvPr>
        </p:nvSpPr>
        <p:spPr/>
        <p:txBody>
          <a:bodyPr/>
          <a:lstStyle/>
          <a:p>
            <a:r>
              <a:rPr lang="de-DE"/>
              <a:t>Titelmasterformat durch Klicken bearbeiten</a:t>
            </a:r>
            <a:endParaRPr lang="en-US"/>
          </a:p>
        </p:txBody>
      </p:sp>
      <p:sp>
        <p:nvSpPr>
          <p:cNvPr id="9" name="Textplatzhalter 4"/>
          <p:cNvSpPr>
            <a:spLocks noGrp="1"/>
          </p:cNvSpPr>
          <p:nvPr>
            <p:ph type="body" sz="quarter" idx="28" hasCustomPrompt="1"/>
          </p:nvPr>
        </p:nvSpPr>
        <p:spPr>
          <a:xfrm>
            <a:off x="526981" y="6449706"/>
            <a:ext cx="5568226" cy="181442"/>
          </a:xfrm>
        </p:spPr>
        <p:txBody>
          <a:bodyPr rIns="72000" anchor="b"/>
          <a:lstStyle>
            <a:lvl1pPr marL="0" indent="0">
              <a:lnSpc>
                <a:spcPct val="90000"/>
              </a:lnSpc>
              <a:spcBef>
                <a:spcPts val="0"/>
              </a:spcBef>
              <a:spcAft>
                <a:spcPts val="0"/>
              </a:spcAft>
              <a:buFont typeface="Arial" panose="020B0604020202020204" pitchFamily="34" charset="0"/>
              <a:buNone/>
              <a:defRPr sz="800" b="0" cap="none" baseline="0">
                <a:solidFill>
                  <a:schemeClr val="tx2"/>
                </a:solidFill>
              </a:defRPr>
            </a:lvl1pPr>
            <a:lvl2pPr marL="0" indent="0">
              <a:lnSpc>
                <a:spcPct val="90000"/>
              </a:lnSpc>
              <a:spcBef>
                <a:spcPts val="0"/>
              </a:spcBef>
              <a:spcAft>
                <a:spcPts val="0"/>
              </a:spcAft>
              <a:buFont typeface="Arial" panose="020B0604020202020204" pitchFamily="34" charset="0"/>
              <a:buNone/>
              <a:defRPr sz="800" b="0" cap="none" baseline="0">
                <a:solidFill>
                  <a:schemeClr val="tx2"/>
                </a:solidFill>
              </a:defRPr>
            </a:lvl2pPr>
            <a:lvl3pPr marL="0" indent="0">
              <a:lnSpc>
                <a:spcPct val="90000"/>
              </a:lnSpc>
              <a:spcBef>
                <a:spcPts val="0"/>
              </a:spcBef>
              <a:spcAft>
                <a:spcPts val="0"/>
              </a:spcAft>
              <a:buNone/>
              <a:defRPr sz="800" b="0" cap="none" baseline="0">
                <a:solidFill>
                  <a:schemeClr val="tx2"/>
                </a:solidFill>
              </a:defRPr>
            </a:lvl3pPr>
            <a:lvl4pPr marL="0" indent="0">
              <a:lnSpc>
                <a:spcPct val="90000"/>
              </a:lnSpc>
              <a:spcBef>
                <a:spcPts val="0"/>
              </a:spcBef>
              <a:spcAft>
                <a:spcPts val="0"/>
              </a:spcAft>
              <a:buNone/>
              <a:defRPr sz="800" b="0" cap="none" baseline="0">
                <a:solidFill>
                  <a:schemeClr val="tx2"/>
                </a:solidFill>
              </a:defRPr>
            </a:lvl4pPr>
            <a:lvl5pPr marL="0" indent="0">
              <a:lnSpc>
                <a:spcPct val="90000"/>
              </a:lnSpc>
              <a:spcBef>
                <a:spcPts val="0"/>
              </a:spcBef>
              <a:spcAft>
                <a:spcPts val="0"/>
              </a:spcAft>
              <a:buFont typeface="Arial" panose="020B0604020202020204" pitchFamily="34" charset="0"/>
              <a:buNone/>
              <a:defRPr sz="800" b="0" cap="none" baseline="0">
                <a:solidFill>
                  <a:schemeClr val="tx2"/>
                </a:solidFill>
              </a:defRPr>
            </a:lvl5pPr>
            <a:lvl6pPr marL="0" indent="0">
              <a:lnSpc>
                <a:spcPct val="90000"/>
              </a:lnSpc>
              <a:spcBef>
                <a:spcPts val="0"/>
              </a:spcBef>
              <a:spcAft>
                <a:spcPts val="0"/>
              </a:spcAft>
              <a:buFont typeface="Arial" panose="020B0604020202020204" pitchFamily="34" charset="0"/>
              <a:buNone/>
              <a:defRPr sz="800" b="0" cap="none" baseline="0">
                <a:solidFill>
                  <a:schemeClr val="tx2"/>
                </a:solidFill>
              </a:defRPr>
            </a:lvl6pPr>
            <a:lvl7pPr marL="0" indent="0">
              <a:lnSpc>
                <a:spcPct val="90000"/>
              </a:lnSpc>
              <a:spcBef>
                <a:spcPts val="0"/>
              </a:spcBef>
              <a:spcAft>
                <a:spcPts val="0"/>
              </a:spcAft>
              <a:buFont typeface="Arial" panose="020B0604020202020204" pitchFamily="34" charset="0"/>
              <a:buNone/>
              <a:defRPr sz="800" b="0" cap="none" baseline="0">
                <a:solidFill>
                  <a:schemeClr val="tx2"/>
                </a:solidFill>
              </a:defRPr>
            </a:lvl7pPr>
            <a:lvl8pPr marL="0" indent="0">
              <a:lnSpc>
                <a:spcPct val="90000"/>
              </a:lnSpc>
              <a:spcBef>
                <a:spcPts val="0"/>
              </a:spcBef>
              <a:spcAft>
                <a:spcPts val="0"/>
              </a:spcAft>
              <a:buFont typeface="Arial" panose="020B0604020202020204" pitchFamily="34" charset="0"/>
              <a:buNone/>
              <a:defRPr sz="800" b="0" cap="none" baseline="0">
                <a:solidFill>
                  <a:schemeClr val="tx2"/>
                </a:solidFill>
              </a:defRPr>
            </a:lvl8pPr>
            <a:lvl9pPr marL="0" indent="0">
              <a:lnSpc>
                <a:spcPct val="90000"/>
              </a:lnSpc>
              <a:spcBef>
                <a:spcPts val="0"/>
              </a:spcBef>
              <a:spcAft>
                <a:spcPts val="0"/>
              </a:spcAft>
              <a:buFont typeface="Arial" panose="020B0604020202020204" pitchFamily="34" charset="0"/>
              <a:buNone/>
              <a:defRPr sz="800" b="0" cap="none" baseline="0">
                <a:solidFill>
                  <a:schemeClr val="tx2"/>
                </a:solidFill>
              </a:defRPr>
            </a:lvl9pPr>
          </a:lstStyle>
          <a:p>
            <a:pPr lvl="0"/>
            <a:r>
              <a:rPr lang="de-DE"/>
              <a:t>Quelle</a:t>
            </a:r>
            <a:endParaRPr lang="en-US"/>
          </a:p>
        </p:txBody>
      </p:sp>
      <p:sp>
        <p:nvSpPr>
          <p:cNvPr id="11" name="Datumsplatzhalter 10"/>
          <p:cNvSpPr>
            <a:spLocks noGrp="1"/>
          </p:cNvSpPr>
          <p:nvPr>
            <p:ph type="dt" sz="half" idx="29"/>
          </p:nvPr>
        </p:nvSpPr>
        <p:spPr/>
        <p:txBody>
          <a:bodyPr/>
          <a:lstStyle/>
          <a:p>
            <a:endParaRPr lang="cs-CZ"/>
          </a:p>
        </p:txBody>
      </p:sp>
      <p:sp>
        <p:nvSpPr>
          <p:cNvPr id="13" name="Fußzeilenplatzhalter 12"/>
          <p:cNvSpPr>
            <a:spLocks noGrp="1"/>
          </p:cNvSpPr>
          <p:nvPr>
            <p:ph type="ftr" sz="quarter" idx="30"/>
          </p:nvPr>
        </p:nvSpPr>
        <p:spPr/>
        <p:txBody>
          <a:bodyPr/>
          <a:lstStyle/>
          <a:p>
            <a:r>
              <a:rPr lang="de-DE" noProof="0"/>
              <a:t>Schwarz Group // Corporate Presentation //</a:t>
            </a:r>
            <a:endParaRPr lang="cs-CZ" noProof="0"/>
          </a:p>
        </p:txBody>
      </p:sp>
      <p:sp>
        <p:nvSpPr>
          <p:cNvPr id="14" name="Foliennummernplatzhalter 13"/>
          <p:cNvSpPr>
            <a:spLocks noGrp="1"/>
          </p:cNvSpPr>
          <p:nvPr>
            <p:ph type="sldNum" sz="quarter" idx="31"/>
          </p:nvPr>
        </p:nvSpPr>
        <p:spPr/>
        <p:txBody>
          <a:bodyPr/>
          <a:lstStyle/>
          <a:p>
            <a:r>
              <a:rPr lang="cs-CZ" noProof="0">
                <a:sym typeface="Wingdings"/>
              </a:rPr>
              <a:t>  </a:t>
            </a:r>
            <a:fld id="{443B15C8-972D-49F6-9B7C-5A2154A8C95F}" type="slidenum">
              <a:rPr lang="cs-CZ" noProof="0" smtClean="0"/>
              <a:pPr/>
              <a:t>‹#›</a:t>
            </a:fld>
            <a:endParaRPr lang="cs-CZ" noProof="0"/>
          </a:p>
        </p:txBody>
      </p:sp>
    </p:spTree>
    <p:extLst>
      <p:ext uri="{BB962C8B-B14F-4D97-AF65-F5344CB8AC3E}">
        <p14:creationId xmlns:p14="http://schemas.microsoft.com/office/powerpoint/2010/main" val="975710768"/>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7"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0"/>
          </p:nvPr>
        </p:nvSpPr>
        <p:spPr/>
        <p:txBody>
          <a:bodyPr/>
          <a:lstStyle/>
          <a:p>
            <a:endParaRPr lang="de-DE"/>
          </a:p>
        </p:txBody>
      </p:sp>
      <p:sp>
        <p:nvSpPr>
          <p:cNvPr id="10" name="Fußzeilenplatzhalter 9"/>
          <p:cNvSpPr>
            <a:spLocks noGrp="1"/>
          </p:cNvSpPr>
          <p:nvPr>
            <p:ph type="ftr" sz="quarter" idx="11"/>
          </p:nvPr>
        </p:nvSpPr>
        <p:spPr/>
        <p:txBody>
          <a:bodyPr/>
          <a:lstStyle/>
          <a:p>
            <a:r>
              <a:rPr lang="de-DE"/>
              <a:t>Schwarz Group // Corporate Presentation //</a:t>
            </a:r>
          </a:p>
        </p:txBody>
      </p:sp>
      <p:sp>
        <p:nvSpPr>
          <p:cNvPr id="11" name="Foliennummernplatzhalter 10"/>
          <p:cNvSpPr>
            <a:spLocks noGrp="1"/>
          </p:cNvSpPr>
          <p:nvPr>
            <p:ph type="sldNum" sz="quarter" idx="12"/>
          </p:nvPr>
        </p:nvSpPr>
        <p:spPr/>
        <p:txBody>
          <a:bodyPr/>
          <a:lstStyle/>
          <a:p>
            <a:fld id="{0C7C1E0B-BD27-42F8-BC6B-2F0636970842}" type="slidenum">
              <a:rPr lang="de-DE" smtClean="0"/>
              <a:pPr/>
              <a:t>‹#›</a:t>
            </a:fld>
            <a:endParaRPr lang="de-DE"/>
          </a:p>
        </p:txBody>
      </p:sp>
      <p:sp>
        <p:nvSpPr>
          <p:cNvPr id="8" name="Textplatzhalter 8"/>
          <p:cNvSpPr>
            <a:spLocks noGrp="1"/>
          </p:cNvSpPr>
          <p:nvPr>
            <p:ph type="body" sz="quarter" idx="13"/>
          </p:nvPr>
        </p:nvSpPr>
        <p:spPr bwMode="gray">
          <a:xfrm>
            <a:off x="407195" y="1326454"/>
            <a:ext cx="11350799" cy="4918603"/>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05921543"/>
      </p:ext>
    </p:extLst>
  </p:cSld>
  <p:clrMapOvr>
    <a:masterClrMapping/>
  </p:clrMapOvr>
  <p:transition advClick="0" advTm="0">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2)">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9" name="Textplatzhalter 8"/>
          <p:cNvSpPr>
            <a:spLocks noGrp="1"/>
          </p:cNvSpPr>
          <p:nvPr>
            <p:ph type="body" sz="quarter" idx="13"/>
          </p:nvPr>
        </p:nvSpPr>
        <p:spPr bwMode="gray">
          <a:xfrm>
            <a:off x="407196" y="1326454"/>
            <a:ext cx="5471986" cy="4918603"/>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8"/>
          <p:cNvSpPr>
            <a:spLocks noGrp="1"/>
          </p:cNvSpPr>
          <p:nvPr>
            <p:ph type="body" sz="quarter" idx="14"/>
          </p:nvPr>
        </p:nvSpPr>
        <p:spPr bwMode="gray">
          <a:xfrm>
            <a:off x="6286010" y="1326454"/>
            <a:ext cx="5471986" cy="4918603"/>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5"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13" name="Datumsplatzhalter 12"/>
          <p:cNvSpPr>
            <a:spLocks noGrp="1"/>
          </p:cNvSpPr>
          <p:nvPr>
            <p:ph type="dt" sz="half" idx="15"/>
          </p:nvPr>
        </p:nvSpPr>
        <p:spPr/>
        <p:txBody>
          <a:bodyPr/>
          <a:lstStyle/>
          <a:p>
            <a:endParaRPr lang="de-DE"/>
          </a:p>
        </p:txBody>
      </p:sp>
      <p:sp>
        <p:nvSpPr>
          <p:cNvPr id="23" name="Fußzeilenplatzhalter 22"/>
          <p:cNvSpPr>
            <a:spLocks noGrp="1"/>
          </p:cNvSpPr>
          <p:nvPr>
            <p:ph type="ftr" sz="quarter" idx="16"/>
          </p:nvPr>
        </p:nvSpPr>
        <p:spPr/>
        <p:txBody>
          <a:bodyPr/>
          <a:lstStyle/>
          <a:p>
            <a:r>
              <a:rPr lang="de-DE"/>
              <a:t>Schwarz Group // Corporate Presentation //</a:t>
            </a:r>
          </a:p>
        </p:txBody>
      </p:sp>
      <p:sp>
        <p:nvSpPr>
          <p:cNvPr id="24" name="Foliennummernplatzhalter 23"/>
          <p:cNvSpPr>
            <a:spLocks noGrp="1"/>
          </p:cNvSpPr>
          <p:nvPr>
            <p:ph type="sldNum" sz="quarter" idx="17"/>
          </p:nvPr>
        </p:nvSpPr>
        <p:spPr/>
        <p:txBody>
          <a:bodyPr/>
          <a:lstStyle/>
          <a:p>
            <a:fld id="{0C7C1E0B-BD27-42F8-BC6B-2F0636970842}" type="slidenum">
              <a:rPr lang="de-DE" smtClean="0"/>
              <a:pPr/>
              <a:t>‹#›</a:t>
            </a:fld>
            <a:endParaRPr lang="de-DE"/>
          </a:p>
        </p:txBody>
      </p:sp>
      <p:sp>
        <p:nvSpPr>
          <p:cNvPr id="16" name="Rechteck 15"/>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19" name="Gruppieren 18"/>
          <p:cNvGrpSpPr/>
          <p:nvPr userDrawn="1"/>
        </p:nvGrpSpPr>
        <p:grpSpPr bwMode="gray">
          <a:xfrm>
            <a:off x="-3089741" y="1815282"/>
            <a:ext cx="2694276" cy="2769440"/>
            <a:chOff x="368567" y="2114980"/>
            <a:chExt cx="2694276" cy="2769440"/>
          </a:xfrm>
        </p:grpSpPr>
        <p:sp>
          <p:nvSpPr>
            <p:cNvPr id="20" name="Rechteck 19"/>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Anwendung der Listenebenen</a:t>
              </a:r>
            </a:p>
            <a:p>
              <a:pPr algn="l"/>
              <a:endParaRPr lang="de-DE" sz="1200" b="1"/>
            </a:p>
            <a:p>
              <a:pPr marL="0" indent="0" algn="l" defTabSz="1088502" rtl="0" eaLnBrk="1" latinLnBrk="0" hangingPunct="1">
                <a:spcAft>
                  <a:spcPts val="600"/>
                </a:spcAft>
                <a:buClr>
                  <a:schemeClr val="bg1"/>
                </a:buClr>
                <a:buFont typeface="+mj-lt"/>
                <a:buNone/>
              </a:pPr>
              <a:r>
                <a:rPr lang="de-DE" sz="1000" b="0" kern="1200">
                  <a:solidFill>
                    <a:schemeClr val="lt1"/>
                  </a:solidFill>
                  <a:latin typeface="+mn-lt"/>
                  <a:ea typeface="+mn-ea"/>
                  <a:cs typeface="+mn-cs"/>
                </a:rPr>
                <a:t>Du springst zur nächsten Textebene, indem Du auf „Listenebene erhöhen“ klickst: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den Text.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Klicke auf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erhöhen“.</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Um auf die vorherige Listenebene zu kommen, klicke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verringern“.</a:t>
              </a:r>
            </a:p>
          </p:txBody>
        </p:sp>
        <p:grpSp>
          <p:nvGrpSpPr>
            <p:cNvPr id="21" name="Gruppieren 20"/>
            <p:cNvGrpSpPr/>
            <p:nvPr userDrawn="1"/>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247849130"/>
      </p:ext>
    </p:extLst>
  </p:cSld>
  <p:clrMapOvr>
    <a:masterClrMapping/>
  </p:clrMapOvr>
  <p:transition advClick="0" advTm="0">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9" name="Textplatzhalter 8"/>
          <p:cNvSpPr>
            <a:spLocks noGrp="1"/>
          </p:cNvSpPr>
          <p:nvPr>
            <p:ph type="body" sz="quarter" idx="13"/>
          </p:nvPr>
        </p:nvSpPr>
        <p:spPr bwMode="gray">
          <a:xfrm>
            <a:off x="407196" y="1326454"/>
            <a:ext cx="5471986" cy="4920025"/>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8"/>
          <p:cNvSpPr>
            <a:spLocks noGrp="1"/>
          </p:cNvSpPr>
          <p:nvPr>
            <p:ph type="body" sz="quarter" idx="14"/>
          </p:nvPr>
        </p:nvSpPr>
        <p:spPr bwMode="gray">
          <a:xfrm>
            <a:off x="6286010" y="1326454"/>
            <a:ext cx="5471986" cy="4920025"/>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5"/>
          </p:nvPr>
        </p:nvSpPr>
        <p:spPr/>
        <p:txBody>
          <a:bodyPr/>
          <a:lstStyle/>
          <a:p>
            <a:endParaRPr lang="de-DE"/>
          </a:p>
        </p:txBody>
      </p:sp>
      <p:sp>
        <p:nvSpPr>
          <p:cNvPr id="7" name="Fußzeilenplatzhalter 6"/>
          <p:cNvSpPr>
            <a:spLocks noGrp="1"/>
          </p:cNvSpPr>
          <p:nvPr>
            <p:ph type="ftr" sz="quarter" idx="16"/>
          </p:nvPr>
        </p:nvSpPr>
        <p:spPr/>
        <p:txBody>
          <a:bodyPr/>
          <a:lstStyle/>
          <a:p>
            <a:r>
              <a:rPr lang="de-DE"/>
              <a:t>Schwarz Group // Corporate Presentation //</a:t>
            </a:r>
          </a:p>
        </p:txBody>
      </p:sp>
      <p:sp>
        <p:nvSpPr>
          <p:cNvPr id="8" name="Foliennummernplatzhalter 7"/>
          <p:cNvSpPr>
            <a:spLocks noGrp="1"/>
          </p:cNvSpPr>
          <p:nvPr>
            <p:ph type="sldNum" sz="quarter" idx="17"/>
          </p:nvPr>
        </p:nvSpPr>
        <p:spPr/>
        <p:txBody>
          <a:bodyPr/>
          <a:lstStyle/>
          <a:p>
            <a:fld id="{0C7C1E0B-BD27-42F8-BC6B-2F0636970842}" type="slidenum">
              <a:rPr lang="de-DE" smtClean="0"/>
              <a:pPr/>
              <a:t>‹#›</a:t>
            </a:fld>
            <a:endParaRPr lang="de-DE"/>
          </a:p>
        </p:txBody>
      </p:sp>
      <p:sp>
        <p:nvSpPr>
          <p:cNvPr id="15" name="Rechteck 14"/>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24" name="Gruppieren 23"/>
          <p:cNvGrpSpPr/>
          <p:nvPr userDrawn="1"/>
        </p:nvGrpSpPr>
        <p:grpSpPr bwMode="gray">
          <a:xfrm>
            <a:off x="-3089741" y="1815282"/>
            <a:ext cx="2694276" cy="2769440"/>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Anwendung der Listenebenen</a:t>
              </a:r>
            </a:p>
            <a:p>
              <a:pPr algn="l"/>
              <a:endParaRPr lang="de-DE" sz="1200" b="1"/>
            </a:p>
            <a:p>
              <a:pPr marL="0" indent="0" algn="l" defTabSz="1088502" rtl="0" eaLnBrk="1" latinLnBrk="0" hangingPunct="1">
                <a:spcAft>
                  <a:spcPts val="600"/>
                </a:spcAft>
                <a:buClr>
                  <a:schemeClr val="bg1"/>
                </a:buClr>
                <a:buFont typeface="+mj-lt"/>
                <a:buNone/>
              </a:pPr>
              <a:r>
                <a:rPr lang="de-DE" sz="1000" b="0" kern="1200">
                  <a:solidFill>
                    <a:schemeClr val="lt1"/>
                  </a:solidFill>
                  <a:latin typeface="+mn-lt"/>
                  <a:ea typeface="+mn-ea"/>
                  <a:cs typeface="+mn-cs"/>
                </a:rPr>
                <a:t>Du springst zur nächsten Textebene, indem Du auf „Listenebene erhöhen“ klickst: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den Text.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Klicke auf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erhöhen“.</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Um auf die vorherige Listenebene zu kommen, klicke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571960679"/>
      </p:ext>
    </p:extLst>
  </p:cSld>
  <p:clrMapOvr>
    <a:masterClrMapping/>
  </p:clrMapOvr>
  <p:transition advClick="0" advTm="0">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ld &amp; 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12" name="Textplatzhalter 8"/>
          <p:cNvSpPr>
            <a:spLocks noGrp="1"/>
          </p:cNvSpPr>
          <p:nvPr>
            <p:ph type="body" sz="quarter" idx="14"/>
          </p:nvPr>
        </p:nvSpPr>
        <p:spPr bwMode="gray">
          <a:xfrm>
            <a:off x="6284237" y="1326454"/>
            <a:ext cx="5473759" cy="4920015"/>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Bildplatzhalter 7"/>
          <p:cNvSpPr>
            <a:spLocks noGrp="1"/>
          </p:cNvSpPr>
          <p:nvPr>
            <p:ph type="pic" sz="quarter" idx="15"/>
          </p:nvPr>
        </p:nvSpPr>
        <p:spPr bwMode="gray">
          <a:xfrm>
            <a:off x="426244" y="1427957"/>
            <a:ext cx="5452938" cy="4817100"/>
          </a:xfrm>
        </p:spPr>
        <p:txBody>
          <a:bodyPr/>
          <a:lstStyle/>
          <a:p>
            <a:endParaRPr lang="de-DE"/>
          </a:p>
        </p:txBody>
      </p:sp>
      <p:sp>
        <p:nvSpPr>
          <p:cNvPr id="19"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6"/>
          </p:nvPr>
        </p:nvSpPr>
        <p:spPr/>
        <p:txBody>
          <a:bodyPr/>
          <a:lstStyle/>
          <a:p>
            <a:endParaRPr lang="de-DE"/>
          </a:p>
        </p:txBody>
      </p:sp>
      <p:sp>
        <p:nvSpPr>
          <p:cNvPr id="9" name="Fußzeilenplatzhalter 8"/>
          <p:cNvSpPr>
            <a:spLocks noGrp="1"/>
          </p:cNvSpPr>
          <p:nvPr>
            <p:ph type="ftr" sz="quarter" idx="17"/>
          </p:nvPr>
        </p:nvSpPr>
        <p:spPr/>
        <p:txBody>
          <a:bodyPr/>
          <a:lstStyle/>
          <a:p>
            <a:r>
              <a:rPr lang="de-DE"/>
              <a:t>Schwarz Group // Corporate Presentation //</a:t>
            </a:r>
          </a:p>
        </p:txBody>
      </p:sp>
      <p:sp>
        <p:nvSpPr>
          <p:cNvPr id="29" name="Foliennummernplatzhalter 28"/>
          <p:cNvSpPr>
            <a:spLocks noGrp="1"/>
          </p:cNvSpPr>
          <p:nvPr>
            <p:ph type="sldNum" sz="quarter" idx="18"/>
          </p:nvPr>
        </p:nvSpPr>
        <p:spPr/>
        <p:txBody>
          <a:bodyPr/>
          <a:lstStyle/>
          <a:p>
            <a:fld id="{0C7C1E0B-BD27-42F8-BC6B-2F0636970842}" type="slidenum">
              <a:rPr lang="de-DE" smtClean="0"/>
              <a:pPr/>
              <a:t>‹#›</a:t>
            </a:fld>
            <a:endParaRPr lang="de-DE"/>
          </a:p>
        </p:txBody>
      </p:sp>
      <p:sp>
        <p:nvSpPr>
          <p:cNvPr id="20" name="Rechteck 19"/>
          <p:cNvSpPr/>
          <p:nvPr userDrawn="1"/>
        </p:nvSpPr>
        <p:spPr bwMode="gray">
          <a:xfrm>
            <a:off x="-3089741" y="430542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21" name="Gruppieren 20"/>
          <p:cNvGrpSpPr/>
          <p:nvPr userDrawn="1"/>
        </p:nvGrpSpPr>
        <p:grpSpPr bwMode="gray">
          <a:xfrm>
            <a:off x="-3089741" y="0"/>
            <a:ext cx="2694276" cy="4153020"/>
            <a:chOff x="3654766" y="1454150"/>
            <a:chExt cx="2694276" cy="4153020"/>
          </a:xfrm>
        </p:grpSpPr>
        <p:sp>
          <p:nvSpPr>
            <p:cNvPr id="22" name="Rechteck 21"/>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Bilder in Bildplatzhalter einfügen</a:t>
              </a:r>
            </a:p>
            <a:p>
              <a:pPr algn="l"/>
              <a:endParaRPr lang="de-DE" sz="1200" b="1"/>
            </a:p>
            <a:p>
              <a:pPr marL="0" indent="0" algn="l">
                <a:buClr>
                  <a:schemeClr val="bg1"/>
                </a:buClr>
                <a:buFont typeface="+mj-lt"/>
                <a:buNone/>
              </a:pPr>
              <a:r>
                <a:rPr lang="de-DE" sz="1000" b="0"/>
                <a:t>Die Bildplatzhalter erlauben das unkomplizierte Platzieren von Bildern auf </a:t>
              </a:r>
              <a:br>
                <a:rPr lang="de-DE" sz="1000" b="0"/>
              </a:br>
              <a:r>
                <a:rPr lang="de-DE" sz="1000" b="0"/>
                <a:t>der Folie. Sie definieren den Bereich, in welchem die Bilder auf den Folien platziert werden sollen.</a:t>
              </a:r>
            </a:p>
            <a:p>
              <a:pPr marL="0" indent="0" algn="l">
                <a:buClr>
                  <a:schemeClr val="bg1"/>
                </a:buClr>
                <a:buFont typeface="+mj-lt"/>
                <a:buNone/>
              </a:pPr>
              <a:endParaRPr lang="de-DE" sz="1000" b="0"/>
            </a:p>
            <a:p>
              <a:pPr marL="228600" indent="-228600" algn="l">
                <a:spcAft>
                  <a:spcPts val="600"/>
                </a:spcAft>
                <a:buClr>
                  <a:schemeClr val="bg1"/>
                </a:buClr>
                <a:buFont typeface="+mj-lt"/>
                <a:buAutoNum type="arabicParenBoth"/>
              </a:pPr>
              <a:r>
                <a:rPr lang="de-DE" sz="1000" b="0"/>
                <a:t>Um ein gewünschtes Bild in den Bildplatzhalter einzufügen klicke </a:t>
              </a:r>
              <a:br>
                <a:rPr lang="de-DE" sz="1000" b="0"/>
              </a:br>
              <a:r>
                <a:rPr lang="de-DE" sz="1000" b="0"/>
                <a:t>auf das entsprechende „Icon“         im Platzhalter.</a:t>
              </a:r>
            </a:p>
            <a:p>
              <a:pPr marL="228600" indent="-228600" algn="l">
                <a:buClr>
                  <a:schemeClr val="bg1"/>
                </a:buClr>
                <a:buFont typeface="+mj-lt"/>
                <a:buAutoNum type="arabicParenBoth"/>
              </a:pPr>
              <a:r>
                <a:rPr lang="de-DE" sz="1000" b="0"/>
                <a:t>Wähle das gewünschte Bild aus und klicke</a:t>
              </a:r>
              <a:r>
                <a:rPr lang="de-DE" sz="1000" b="0" baseline="0"/>
                <a:t> </a:t>
              </a:r>
              <a:r>
                <a:rPr lang="de-DE" sz="1000" b="0"/>
                <a:t>auf „Einfügen“.</a:t>
              </a:r>
            </a:p>
          </p:txBody>
        </p:sp>
        <p:pic>
          <p:nvPicPr>
            <p:cNvPr id="23"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userDrawn="1"/>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933676752"/>
      </p:ext>
    </p:extLst>
  </p:cSld>
  <p:clrMapOvr>
    <a:masterClrMapping/>
  </p:clrMapOvr>
  <p:transition advClick="0" advTm="0">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12" name="Textplatzhalter 8"/>
          <p:cNvSpPr>
            <a:spLocks noGrp="1"/>
          </p:cNvSpPr>
          <p:nvPr>
            <p:ph type="body" sz="quarter" idx="14"/>
          </p:nvPr>
        </p:nvSpPr>
        <p:spPr bwMode="gray">
          <a:xfrm>
            <a:off x="6284237" y="1326454"/>
            <a:ext cx="5473759" cy="4920025"/>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Bildplatzhalter 7"/>
          <p:cNvSpPr>
            <a:spLocks noGrp="1"/>
          </p:cNvSpPr>
          <p:nvPr>
            <p:ph type="pic" sz="quarter" idx="15"/>
          </p:nvPr>
        </p:nvSpPr>
        <p:spPr bwMode="gray">
          <a:xfrm>
            <a:off x="426244" y="1427957"/>
            <a:ext cx="5452938" cy="4818522"/>
          </a:xfrm>
        </p:spPr>
        <p:txBody>
          <a:bodyPr/>
          <a:lstStyle/>
          <a:p>
            <a:endParaRPr lang="de-DE"/>
          </a:p>
        </p:txBody>
      </p:sp>
      <p:sp>
        <p:nvSpPr>
          <p:cNvPr id="18"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6"/>
          </p:nvPr>
        </p:nvSpPr>
        <p:spPr/>
        <p:txBody>
          <a:bodyPr/>
          <a:lstStyle/>
          <a:p>
            <a:endParaRPr lang="de-DE"/>
          </a:p>
        </p:txBody>
      </p:sp>
      <p:sp>
        <p:nvSpPr>
          <p:cNvPr id="7" name="Fußzeilenplatzhalter 6"/>
          <p:cNvSpPr>
            <a:spLocks noGrp="1"/>
          </p:cNvSpPr>
          <p:nvPr>
            <p:ph type="ftr" sz="quarter" idx="17"/>
          </p:nvPr>
        </p:nvSpPr>
        <p:spPr/>
        <p:txBody>
          <a:bodyPr/>
          <a:lstStyle/>
          <a:p>
            <a:r>
              <a:rPr lang="de-DE"/>
              <a:t>Schwarz Group // Corporate Presentation //</a:t>
            </a:r>
          </a:p>
        </p:txBody>
      </p:sp>
      <p:sp>
        <p:nvSpPr>
          <p:cNvPr id="28" name="Foliennummernplatzhalter 27"/>
          <p:cNvSpPr>
            <a:spLocks noGrp="1"/>
          </p:cNvSpPr>
          <p:nvPr>
            <p:ph type="sldNum" sz="quarter" idx="18"/>
          </p:nvPr>
        </p:nvSpPr>
        <p:spPr/>
        <p:txBody>
          <a:bodyPr/>
          <a:lstStyle/>
          <a:p>
            <a:fld id="{0C7C1E0B-BD27-42F8-BC6B-2F0636970842}" type="slidenum">
              <a:rPr lang="de-DE" smtClean="0"/>
              <a:pPr/>
              <a:t>‹#›</a:t>
            </a:fld>
            <a:endParaRPr lang="de-DE"/>
          </a:p>
        </p:txBody>
      </p:sp>
      <p:sp>
        <p:nvSpPr>
          <p:cNvPr id="19" name="Rechteck 18"/>
          <p:cNvSpPr/>
          <p:nvPr userDrawn="1"/>
        </p:nvSpPr>
        <p:spPr bwMode="gray">
          <a:xfrm>
            <a:off x="-3089741" y="430542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20" name="Gruppieren 19"/>
          <p:cNvGrpSpPr/>
          <p:nvPr userDrawn="1"/>
        </p:nvGrpSpPr>
        <p:grpSpPr bwMode="gray">
          <a:xfrm>
            <a:off x="-3089741" y="0"/>
            <a:ext cx="2694276" cy="4153020"/>
            <a:chOff x="3654766" y="1454150"/>
            <a:chExt cx="2694276" cy="4153020"/>
          </a:xfrm>
        </p:grpSpPr>
        <p:sp>
          <p:nvSpPr>
            <p:cNvPr id="21" name="Rechteck 20"/>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Bilder in Bildplatzhalter einfügen</a:t>
              </a:r>
            </a:p>
            <a:p>
              <a:pPr algn="l"/>
              <a:endParaRPr lang="de-DE" sz="1200" b="1"/>
            </a:p>
            <a:p>
              <a:pPr marL="0" indent="0" algn="l">
                <a:buClr>
                  <a:schemeClr val="bg1"/>
                </a:buClr>
                <a:buFont typeface="+mj-lt"/>
                <a:buNone/>
              </a:pPr>
              <a:r>
                <a:rPr lang="de-DE" sz="1000" b="0"/>
                <a:t>Die Bildplatzhalter erlauben das unkomplizierte Platzieren von Bildern auf </a:t>
              </a:r>
              <a:br>
                <a:rPr lang="de-DE" sz="1000" b="0"/>
              </a:br>
              <a:r>
                <a:rPr lang="de-DE" sz="1000" b="0"/>
                <a:t>der Folie. Sie definieren den Bereich, in welchem die Bilder auf den Folien platziert werden sollen.</a:t>
              </a:r>
            </a:p>
            <a:p>
              <a:pPr marL="0" indent="0" algn="l">
                <a:buClr>
                  <a:schemeClr val="bg1"/>
                </a:buClr>
                <a:buFont typeface="+mj-lt"/>
                <a:buNone/>
              </a:pPr>
              <a:endParaRPr lang="de-DE" sz="1000" b="0"/>
            </a:p>
            <a:p>
              <a:pPr marL="228600" indent="-228600" algn="l">
                <a:spcAft>
                  <a:spcPts val="600"/>
                </a:spcAft>
                <a:buClr>
                  <a:schemeClr val="bg1"/>
                </a:buClr>
                <a:buFont typeface="+mj-lt"/>
                <a:buAutoNum type="arabicParenBoth"/>
              </a:pPr>
              <a:r>
                <a:rPr lang="de-DE" sz="1000" b="0"/>
                <a:t>Um ein gewünschtes Bild in den Bildplatzhalter einzufügen klicke </a:t>
              </a:r>
              <a:br>
                <a:rPr lang="de-DE" sz="1000" b="0"/>
              </a:br>
              <a:r>
                <a:rPr lang="de-DE" sz="1000" b="0"/>
                <a:t>auf das entsprechende „Icon“         im Platzhalter.</a:t>
              </a:r>
            </a:p>
            <a:p>
              <a:pPr marL="228600" indent="-228600" algn="l">
                <a:buClr>
                  <a:schemeClr val="bg1"/>
                </a:buClr>
                <a:buFont typeface="+mj-lt"/>
                <a:buAutoNum type="arabicParenBoth"/>
              </a:pPr>
              <a:r>
                <a:rPr lang="de-DE" sz="1000" b="0"/>
                <a:t>Wähle das gewünschte Bild aus und klicke</a:t>
              </a:r>
              <a:r>
                <a:rPr lang="de-DE" sz="1000" b="0" baseline="0"/>
                <a:t> </a:t>
              </a:r>
              <a:r>
                <a:rPr lang="de-DE" sz="1000" b="0"/>
                <a:t>auf „Einfügen“.</a:t>
              </a:r>
            </a:p>
          </p:txBody>
        </p:sp>
        <p:pic>
          <p:nvPicPr>
            <p:cNvPr id="22"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801161403"/>
      </p:ext>
    </p:extLst>
  </p:cSld>
  <p:clrMapOvr>
    <a:masterClrMapping/>
  </p:clrMapOvr>
  <p:transition advClick="0" advTm="0">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8" name="Textplatzhalter 7"/>
          <p:cNvSpPr>
            <a:spLocks noGrp="1"/>
          </p:cNvSpPr>
          <p:nvPr>
            <p:ph type="body" sz="quarter" idx="13"/>
          </p:nvPr>
        </p:nvSpPr>
        <p:spPr bwMode="gray">
          <a:xfrm>
            <a:off x="818358" y="650166"/>
            <a:ext cx="10549729" cy="5559257"/>
          </a:xfrm>
        </p:spPr>
        <p:txBody>
          <a:bodyPr lIns="900000" rIns="900000" anchor="ctr"/>
          <a:lstStyle>
            <a:lvl1pPr algn="ctr">
              <a:lnSpc>
                <a:spcPct val="95000"/>
              </a:lnSpc>
              <a:defRPr sz="4800"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4" name="Rechteck 13"/>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15" name="Gruppieren 14"/>
          <p:cNvGrpSpPr/>
          <p:nvPr userDrawn="1"/>
        </p:nvGrpSpPr>
        <p:grpSpPr bwMode="gray">
          <a:xfrm>
            <a:off x="-3089741" y="1815282"/>
            <a:ext cx="2694276" cy="2769440"/>
            <a:chOff x="368567" y="2114980"/>
            <a:chExt cx="2694276" cy="2769440"/>
          </a:xfrm>
        </p:grpSpPr>
        <p:sp>
          <p:nvSpPr>
            <p:cNvPr id="16" name="Rechteck 15"/>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Anwendung der Listenebenen</a:t>
              </a:r>
            </a:p>
            <a:p>
              <a:pPr algn="l"/>
              <a:endParaRPr lang="de-DE" sz="1200" b="1"/>
            </a:p>
            <a:p>
              <a:pPr marL="0" indent="0" algn="l" defTabSz="1088502" rtl="0" eaLnBrk="1" latinLnBrk="0" hangingPunct="1">
                <a:spcAft>
                  <a:spcPts val="600"/>
                </a:spcAft>
                <a:buClr>
                  <a:schemeClr val="bg1"/>
                </a:buClr>
                <a:buFont typeface="+mj-lt"/>
                <a:buNone/>
              </a:pPr>
              <a:r>
                <a:rPr lang="de-DE" sz="1000" b="0" kern="1200">
                  <a:solidFill>
                    <a:schemeClr val="lt1"/>
                  </a:solidFill>
                  <a:latin typeface="+mn-lt"/>
                  <a:ea typeface="+mn-ea"/>
                  <a:cs typeface="+mn-cs"/>
                </a:rPr>
                <a:t>Du springst zur nächsten Textebene, indem Du auf „Listenebene erhöhen“ klickst: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den Text.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Klicke auf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erhöhen“.</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Um auf die vorherige Listenebene zu kommen, klicke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verringern“.</a:t>
              </a:r>
            </a:p>
          </p:txBody>
        </p:sp>
        <p:grpSp>
          <p:nvGrpSpPr>
            <p:cNvPr id="17" name="Gruppieren 16"/>
            <p:cNvGrpSpPr/>
            <p:nvPr userDrawn="1"/>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45415914"/>
      </p:ext>
    </p:extLst>
  </p:cSld>
  <p:clrMapOvr>
    <a:masterClrMapping/>
  </p:clrMapOvr>
  <p:transition advClick="0" advTm="0">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Bild und Text (w)">
    <p:spTree>
      <p:nvGrpSpPr>
        <p:cNvPr id="1" name=""/>
        <p:cNvGrpSpPr/>
        <p:nvPr/>
      </p:nvGrpSpPr>
      <p:grpSpPr>
        <a:xfrm>
          <a:off x="0" y="0"/>
          <a:ext cx="0" cy="0"/>
          <a:chOff x="0" y="0"/>
          <a:chExt cx="0" cy="0"/>
        </a:xfrm>
      </p:grpSpPr>
      <p:sp>
        <p:nvSpPr>
          <p:cNvPr id="3" name="Datumsplatzhalter 2"/>
          <p:cNvSpPr>
            <a:spLocks noGrp="1"/>
          </p:cNvSpPr>
          <p:nvPr>
            <p:ph type="dt" sz="half" idx="16"/>
          </p:nvPr>
        </p:nvSpPr>
        <p:spPr/>
        <p:txBody>
          <a:bodyPr/>
          <a:lstStyle/>
          <a:p>
            <a:endParaRPr lang="de-DE"/>
          </a:p>
        </p:txBody>
      </p:sp>
      <p:sp>
        <p:nvSpPr>
          <p:cNvPr id="7" name="Fußzeilenplatzhalter 6"/>
          <p:cNvSpPr>
            <a:spLocks noGrp="1"/>
          </p:cNvSpPr>
          <p:nvPr>
            <p:ph type="ftr" sz="quarter" idx="17"/>
          </p:nvPr>
        </p:nvSpPr>
        <p:spPr/>
        <p:txBody>
          <a:bodyPr/>
          <a:lstStyle/>
          <a:p>
            <a:r>
              <a:rPr lang="de-DE"/>
              <a:t>Schwarz Group // Corporate Presentation //</a:t>
            </a:r>
          </a:p>
        </p:txBody>
      </p:sp>
      <p:sp>
        <p:nvSpPr>
          <p:cNvPr id="28" name="Foliennummernplatzhalter 27"/>
          <p:cNvSpPr>
            <a:spLocks noGrp="1"/>
          </p:cNvSpPr>
          <p:nvPr>
            <p:ph type="sldNum" sz="quarter" idx="18"/>
          </p:nvPr>
        </p:nvSpPr>
        <p:spPr/>
        <p:txBody>
          <a:bodyPr/>
          <a:lstStyle/>
          <a:p>
            <a:fld id="{0C7C1E0B-BD27-42F8-BC6B-2F0636970842}" type="slidenum">
              <a:rPr lang="de-DE" smtClean="0"/>
              <a:pPr/>
              <a:t>‹#›</a:t>
            </a:fld>
            <a:endParaRPr lang="de-DE"/>
          </a:p>
        </p:txBody>
      </p:sp>
      <p:sp>
        <p:nvSpPr>
          <p:cNvPr id="19" name="Rechteck 18"/>
          <p:cNvSpPr/>
          <p:nvPr userDrawn="1"/>
        </p:nvSpPr>
        <p:spPr bwMode="gray">
          <a:xfrm>
            <a:off x="-3089740" y="430542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61" tIns="71974" rIns="71974"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531" indent="-228531" algn="l" defTabSz="1088175"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531" indent="-228531" algn="l" defTabSz="1088175"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20" name="Gruppieren 19"/>
          <p:cNvGrpSpPr/>
          <p:nvPr userDrawn="1"/>
        </p:nvGrpSpPr>
        <p:grpSpPr bwMode="gray">
          <a:xfrm>
            <a:off x="-3089740" y="1"/>
            <a:ext cx="2694276" cy="4153020"/>
            <a:chOff x="3654766" y="1454150"/>
            <a:chExt cx="2694276" cy="4153020"/>
          </a:xfrm>
        </p:grpSpPr>
        <p:sp>
          <p:nvSpPr>
            <p:cNvPr id="21" name="Rechteck 20"/>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Bilder in Bildplatzhalter einfügen</a:t>
              </a:r>
            </a:p>
            <a:p>
              <a:pPr algn="l"/>
              <a:endParaRPr lang="de-DE" sz="1200" b="1"/>
            </a:p>
            <a:p>
              <a:pPr marL="0" indent="0" algn="l">
                <a:buClr>
                  <a:schemeClr val="bg1"/>
                </a:buClr>
                <a:buFont typeface="+mj-lt"/>
                <a:buNone/>
              </a:pPr>
              <a:r>
                <a:rPr lang="de-DE" sz="1000" b="0"/>
                <a:t>Die Bildplatzhalter erlauben das unkomplizierte Platzieren von Bildern auf </a:t>
              </a:r>
              <a:br>
                <a:rPr lang="de-DE" sz="1000" b="0"/>
              </a:br>
              <a:r>
                <a:rPr lang="de-DE" sz="1000" b="0"/>
                <a:t>der Folie. Sie definieren den Bereich, in welchem die Bilder auf den Folien platziert werden sollen.</a:t>
              </a:r>
            </a:p>
            <a:p>
              <a:pPr marL="0" indent="0" algn="l">
                <a:buClr>
                  <a:schemeClr val="bg1"/>
                </a:buClr>
                <a:buFont typeface="+mj-lt"/>
                <a:buNone/>
              </a:pPr>
              <a:endParaRPr lang="de-DE" sz="1000" b="0"/>
            </a:p>
            <a:p>
              <a:pPr marL="228531" indent="-228531" algn="l">
                <a:spcAft>
                  <a:spcPts val="600"/>
                </a:spcAft>
                <a:buClr>
                  <a:schemeClr val="bg1"/>
                </a:buClr>
                <a:buFont typeface="+mj-lt"/>
                <a:buAutoNum type="arabicParenBoth"/>
              </a:pPr>
              <a:r>
                <a:rPr lang="de-DE" sz="1000" b="0"/>
                <a:t>Um ein gewünschtes Bild in den Bildplatzhalter einzufügen klicke </a:t>
              </a:r>
              <a:br>
                <a:rPr lang="de-DE" sz="1000" b="0"/>
              </a:br>
              <a:r>
                <a:rPr lang="de-DE" sz="1000" b="0"/>
                <a:t>auf das entsprechende „Icon“         im Platzhalter.</a:t>
              </a:r>
            </a:p>
            <a:p>
              <a:pPr marL="228531" indent="-228531" algn="l">
                <a:buClr>
                  <a:schemeClr val="bg1"/>
                </a:buClr>
                <a:buFont typeface="+mj-lt"/>
                <a:buAutoNum type="arabicParenBoth"/>
              </a:pPr>
              <a:r>
                <a:rPr lang="de-DE" sz="1000" b="0"/>
                <a:t>Wähle das gewünschte Bild aus und klicke</a:t>
              </a:r>
              <a:r>
                <a:rPr lang="de-DE" sz="1000" b="0" baseline="0"/>
                <a:t> </a:t>
              </a:r>
              <a:r>
                <a:rPr lang="de-DE" sz="1000" b="0"/>
                <a:t>auf „Einfügen“.</a:t>
              </a:r>
            </a:p>
          </p:txBody>
        </p:sp>
        <p:pic>
          <p:nvPicPr>
            <p:cNvPr id="22"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999611096"/>
      </p:ext>
    </p:extLst>
  </p:cSld>
  <p:clrMapOvr>
    <a:masterClrMapping/>
  </p:clrMapOvr>
  <p:transition advClick="0" advTm="0">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Inhaltsverzeichnis">
    <p:spTree>
      <p:nvGrpSpPr>
        <p:cNvPr id="1" name=""/>
        <p:cNvGrpSpPr/>
        <p:nvPr/>
      </p:nvGrpSpPr>
      <p:grpSpPr>
        <a:xfrm>
          <a:off x="0" y="0"/>
          <a:ext cx="0" cy="0"/>
          <a:chOff x="0" y="0"/>
          <a:chExt cx="0" cy="0"/>
        </a:xfrm>
      </p:grpSpPr>
      <p:sp>
        <p:nvSpPr>
          <p:cNvPr id="11" name="Textplatzhalter 2"/>
          <p:cNvSpPr>
            <a:spLocks noGrp="1"/>
          </p:cNvSpPr>
          <p:nvPr>
            <p:ph type="body" idx="10" hasCustomPrompt="1"/>
          </p:nvPr>
        </p:nvSpPr>
        <p:spPr>
          <a:xfrm>
            <a:off x="484654" y="873413"/>
            <a:ext cx="11182544" cy="481252"/>
          </a:xfrm>
        </p:spPr>
        <p:txBody>
          <a:bodyPr lIns="0" tIns="0" rIns="0" bIns="0" anchor="t"/>
          <a:lstStyle>
            <a:lvl1pPr marL="0" indent="0">
              <a:buNone/>
              <a:defRPr sz="2933" b="1">
                <a:solidFill>
                  <a:schemeClr val="tx2"/>
                </a:solidFill>
                <a:latin typeface="Arial" pitchFamily="34" charset="0"/>
                <a:cs typeface="Arial" pitchFamily="34" charset="0"/>
              </a:defRPr>
            </a:lvl1pPr>
            <a:lvl2pPr marL="609524" indent="0">
              <a:buNone/>
              <a:defRPr sz="2400">
                <a:solidFill>
                  <a:schemeClr val="tx1">
                    <a:tint val="75000"/>
                  </a:schemeClr>
                </a:solidFill>
              </a:defRPr>
            </a:lvl2pPr>
            <a:lvl3pPr marL="1219048" indent="0">
              <a:buNone/>
              <a:defRPr sz="2133">
                <a:solidFill>
                  <a:schemeClr val="tx1">
                    <a:tint val="75000"/>
                  </a:schemeClr>
                </a:solidFill>
              </a:defRPr>
            </a:lvl3pPr>
            <a:lvl4pPr marL="1828571" indent="0">
              <a:buNone/>
              <a:defRPr sz="1867">
                <a:solidFill>
                  <a:schemeClr val="tx1">
                    <a:tint val="75000"/>
                  </a:schemeClr>
                </a:solidFill>
              </a:defRPr>
            </a:lvl4pPr>
            <a:lvl5pPr marL="2438095" indent="0">
              <a:buNone/>
              <a:defRPr sz="1867">
                <a:solidFill>
                  <a:schemeClr val="tx1">
                    <a:tint val="75000"/>
                  </a:schemeClr>
                </a:solidFill>
              </a:defRPr>
            </a:lvl5pPr>
            <a:lvl6pPr marL="3047619" indent="0">
              <a:buNone/>
              <a:defRPr sz="1867">
                <a:solidFill>
                  <a:schemeClr val="tx1">
                    <a:tint val="75000"/>
                  </a:schemeClr>
                </a:solidFill>
              </a:defRPr>
            </a:lvl6pPr>
            <a:lvl7pPr marL="3657143" indent="0">
              <a:buNone/>
              <a:defRPr sz="1867">
                <a:solidFill>
                  <a:schemeClr val="tx1">
                    <a:tint val="75000"/>
                  </a:schemeClr>
                </a:solidFill>
              </a:defRPr>
            </a:lvl7pPr>
            <a:lvl8pPr marL="4266666" indent="0">
              <a:buNone/>
              <a:defRPr sz="1867">
                <a:solidFill>
                  <a:schemeClr val="tx1">
                    <a:tint val="75000"/>
                  </a:schemeClr>
                </a:solidFill>
              </a:defRPr>
            </a:lvl8pPr>
            <a:lvl9pPr marL="4876190" indent="0">
              <a:buNone/>
              <a:defRPr sz="1867">
                <a:solidFill>
                  <a:schemeClr val="tx1">
                    <a:tint val="75000"/>
                  </a:schemeClr>
                </a:solidFill>
              </a:defRPr>
            </a:lvl9pPr>
          </a:lstStyle>
          <a:p>
            <a:pPr lvl="0"/>
            <a:r>
              <a:rPr lang="de-DE"/>
              <a:t>Untertitel</a:t>
            </a:r>
          </a:p>
        </p:txBody>
      </p:sp>
      <p:sp>
        <p:nvSpPr>
          <p:cNvPr id="7" name="Titel 1"/>
          <p:cNvSpPr>
            <a:spLocks noGrp="1"/>
          </p:cNvSpPr>
          <p:nvPr>
            <p:ph type="title" hasCustomPrompt="1"/>
          </p:nvPr>
        </p:nvSpPr>
        <p:spPr>
          <a:xfrm>
            <a:off x="484655" y="190678"/>
            <a:ext cx="4411861" cy="614682"/>
          </a:xfrm>
          <a:solidFill>
            <a:schemeClr val="tx2"/>
          </a:solidFill>
        </p:spPr>
        <p:txBody>
          <a:bodyPr wrap="none" lIns="90000" tIns="50400" rIns="72000" bIns="50400" anchor="ctr" anchorCtr="0">
            <a:spAutoFit/>
          </a:bodyPr>
          <a:lstStyle>
            <a:lvl1pPr algn="l">
              <a:defRPr sz="3333" b="0" baseline="0">
                <a:solidFill>
                  <a:schemeClr val="bg1"/>
                </a:solidFill>
                <a:latin typeface="Arial" pitchFamily="34" charset="0"/>
                <a:cs typeface="Arial" pitchFamily="34" charset="0"/>
              </a:defRPr>
            </a:lvl1pPr>
          </a:lstStyle>
          <a:p>
            <a:r>
              <a:rPr lang="de-DE"/>
              <a:t>Inhaltsübersicht</a:t>
            </a:r>
          </a:p>
        </p:txBody>
      </p:sp>
      <p:sp>
        <p:nvSpPr>
          <p:cNvPr id="8" name="Inhaltsplatzhalter 2"/>
          <p:cNvSpPr>
            <a:spLocks noGrp="1"/>
          </p:cNvSpPr>
          <p:nvPr>
            <p:ph idx="1" hasCustomPrompt="1"/>
          </p:nvPr>
        </p:nvSpPr>
        <p:spPr>
          <a:xfrm>
            <a:off x="482538" y="1609041"/>
            <a:ext cx="11182544" cy="4729728"/>
          </a:xfrm>
        </p:spPr>
        <p:txBody>
          <a:bodyPr lIns="0" tIns="0" rIns="0" bIns="0"/>
          <a:lstStyle>
            <a:lvl1pPr marL="355555" indent="-355555">
              <a:lnSpc>
                <a:spcPct val="120000"/>
              </a:lnSpc>
              <a:spcBef>
                <a:spcPts val="0"/>
              </a:spcBef>
              <a:tabLst/>
              <a:defRPr>
                <a:latin typeface="Arial" pitchFamily="34" charset="0"/>
                <a:cs typeface="Arial" pitchFamily="34" charset="0"/>
              </a:defRPr>
            </a:lvl1pPr>
            <a:lvl2pPr>
              <a:lnSpc>
                <a:spcPct val="120000"/>
              </a:lnSpc>
              <a:spcBef>
                <a:spcPts val="0"/>
              </a:spcBef>
              <a:defRPr>
                <a:latin typeface="Arial" pitchFamily="34" charset="0"/>
                <a:cs typeface="Arial" pitchFamily="34" charset="0"/>
              </a:defRPr>
            </a:lvl2pPr>
            <a:lvl3pPr>
              <a:lnSpc>
                <a:spcPct val="110000"/>
              </a:lnSpc>
              <a:spcBef>
                <a:spcPts val="0"/>
              </a:spcBef>
              <a:defRPr>
                <a:latin typeface="Arial" pitchFamily="34" charset="0"/>
                <a:cs typeface="Arial" pitchFamily="34" charset="0"/>
              </a:defRPr>
            </a:lvl3pPr>
            <a:lvl4pPr>
              <a:lnSpc>
                <a:spcPct val="110000"/>
              </a:lnSpc>
              <a:spcBef>
                <a:spcPts val="0"/>
              </a:spcBef>
              <a:defRPr>
                <a:latin typeface="Arial" pitchFamily="34" charset="0"/>
                <a:cs typeface="Arial" pitchFamily="34" charset="0"/>
              </a:defRPr>
            </a:lvl4pPr>
            <a:lvl5pPr>
              <a:lnSpc>
                <a:spcPct val="120000"/>
              </a:lnSpc>
              <a:spcBef>
                <a:spcPts val="0"/>
              </a:spcBef>
              <a:buNone/>
              <a:defRPr>
                <a:latin typeface="Arial" pitchFamily="34" charset="0"/>
                <a:cs typeface="Arial" pitchFamily="34" charset="0"/>
              </a:defRPr>
            </a:lvl5pPr>
            <a:lvl6pPr>
              <a:defRPr/>
            </a:lvl6pPr>
            <a:lvl7pPr>
              <a:defRPr/>
            </a:lvl7pPr>
          </a:lstStyle>
          <a:p>
            <a:pPr lvl="5"/>
            <a:r>
              <a:rPr lang="de-DE"/>
              <a:t>Dritte Ebene</a:t>
            </a:r>
          </a:p>
          <a:p>
            <a:pPr lvl="6"/>
            <a:r>
              <a:rPr lang="de-DE"/>
              <a:t>Vierte Ebene</a:t>
            </a:r>
          </a:p>
          <a:p>
            <a:pPr lvl="0"/>
            <a:endParaRPr lang="de-DE"/>
          </a:p>
        </p:txBody>
      </p:sp>
    </p:spTree>
    <p:extLst>
      <p:ext uri="{BB962C8B-B14F-4D97-AF65-F5344CB8AC3E}">
        <p14:creationId xmlns:p14="http://schemas.microsoft.com/office/powerpoint/2010/main" val="4082598096"/>
      </p:ext>
    </p:extLst>
  </p:cSld>
  <p:clrMapOvr>
    <a:masterClrMapping/>
  </p:clrMapOvr>
  <p:transition advClick="0" advTm="0">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2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484653" y="5018488"/>
            <a:ext cx="11182544" cy="398547"/>
          </a:xfrm>
        </p:spPr>
        <p:txBody>
          <a:bodyPr anchor="t"/>
          <a:lstStyle>
            <a:lvl1pPr algn="l">
              <a:defRPr sz="2933" b="1">
                <a:solidFill>
                  <a:schemeClr val="tx2"/>
                </a:solidFill>
                <a:latin typeface="Arial" pitchFamily="34" charset="0"/>
                <a:cs typeface="Arial" pitchFamily="34" charset="0"/>
              </a:defRPr>
            </a:lvl1pPr>
          </a:lstStyle>
          <a:p>
            <a:r>
              <a:rPr lang="de-DE" noProof="0"/>
              <a:t>Titelmasterformat durch Klicken bearbeiten</a:t>
            </a:r>
          </a:p>
        </p:txBody>
      </p:sp>
    </p:spTree>
    <p:extLst>
      <p:ext uri="{BB962C8B-B14F-4D97-AF65-F5344CB8AC3E}">
        <p14:creationId xmlns:p14="http://schemas.microsoft.com/office/powerpoint/2010/main" val="2195396362"/>
      </p:ext>
    </p:extLst>
  </p:cSld>
  <p:clrMapOvr>
    <a:masterClrMapping/>
  </p:clrMapOvr>
  <p:transition advClick="0" advTm="0">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Kapiteltrenner">
    <p:spTree>
      <p:nvGrpSpPr>
        <p:cNvPr id="1" name=""/>
        <p:cNvGrpSpPr/>
        <p:nvPr/>
      </p:nvGrpSpPr>
      <p:grpSpPr>
        <a:xfrm>
          <a:off x="0" y="0"/>
          <a:ext cx="0" cy="0"/>
          <a:chOff x="0" y="0"/>
          <a:chExt cx="0" cy="0"/>
        </a:xfrm>
      </p:grpSpPr>
      <p:pic>
        <p:nvPicPr>
          <p:cNvPr id="15"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4"/>
            <a:ext cx="11906756" cy="6577523"/>
          </a:xfrm>
          <a:prstGeom prst="rect">
            <a:avLst/>
          </a:prstGeom>
        </p:spPr>
      </p:pic>
      <p:sp>
        <p:nvSpPr>
          <p:cNvPr id="20" name="Rechteck 19"/>
          <p:cNvSpPr/>
          <p:nvPr userDrawn="1"/>
        </p:nvSpPr>
        <p:spPr bwMode="gray">
          <a:xfrm>
            <a:off x="429465" y="425627"/>
            <a:ext cx="11328532" cy="695768"/>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55" tIns="34278" rIns="68555" bIns="34278" rtlCol="0" anchor="ctr"/>
          <a:lstStyle/>
          <a:p>
            <a:pPr algn="ctr" defTabSz="685594">
              <a:defRPr/>
            </a:pPr>
            <a:endParaRPr lang="de-DE" sz="1400" kern="0">
              <a:solidFill>
                <a:srgbClr val="FFFFFF"/>
              </a:solidFill>
              <a:latin typeface="Calibri"/>
            </a:endParaRPr>
          </a:p>
        </p:txBody>
      </p:sp>
      <p:sp>
        <p:nvSpPr>
          <p:cNvPr id="2" name="Titel 1"/>
          <p:cNvSpPr>
            <a:spLocks noGrp="1"/>
          </p:cNvSpPr>
          <p:nvPr userDrawn="1">
            <p:ph type="title"/>
          </p:nvPr>
        </p:nvSpPr>
        <p:spPr bwMode="gray">
          <a:xfrm>
            <a:off x="497681" y="557092"/>
            <a:ext cx="11166929" cy="432841"/>
          </a:xfrm>
        </p:spPr>
        <p:txBody>
          <a:bodyPr anchor="ctr"/>
          <a:lstStyle>
            <a:lvl1pPr>
              <a:defRPr>
                <a:solidFill>
                  <a:schemeClr val="bg1"/>
                </a:solidFill>
              </a:defRPr>
            </a:lvl1pPr>
          </a:lstStyle>
          <a:p>
            <a:r>
              <a:rPr lang="de-DE"/>
              <a:t>Titelmasterformat durch Klicken bearbeiten</a:t>
            </a:r>
          </a:p>
        </p:txBody>
      </p:sp>
      <p:sp>
        <p:nvSpPr>
          <p:cNvPr id="3" name="Datumsplatzhalter 2"/>
          <p:cNvSpPr>
            <a:spLocks noGrp="1"/>
          </p:cNvSpPr>
          <p:nvPr userDrawn="1">
            <p:ph type="dt" sz="half" idx="10"/>
          </p:nvPr>
        </p:nvSpPr>
        <p:spPr bwMode="gray"/>
        <p:txBody>
          <a:bodyPr/>
          <a:lstStyle/>
          <a:p>
            <a:endParaRPr lang="de-DE"/>
          </a:p>
        </p:txBody>
      </p:sp>
      <p:sp>
        <p:nvSpPr>
          <p:cNvPr id="4" name="Fußzeilenplatzhalter 3"/>
          <p:cNvSpPr>
            <a:spLocks noGrp="1"/>
          </p:cNvSpPr>
          <p:nvPr userDrawn="1">
            <p:ph type="ftr" sz="quarter" idx="11"/>
          </p:nvPr>
        </p:nvSpPr>
        <p:spPr bwMode="gray"/>
        <p:txBody>
          <a:bodyPr/>
          <a:lstStyle/>
          <a:p>
            <a:r>
              <a:rPr lang="de-DE"/>
              <a:t>Schwarz Group // Corporate Presentation //</a:t>
            </a:r>
          </a:p>
        </p:txBody>
      </p:sp>
      <p:sp>
        <p:nvSpPr>
          <p:cNvPr id="5" name="Foliennummernplatzhalter 4"/>
          <p:cNvSpPr>
            <a:spLocks noGrp="1"/>
          </p:cNvSpPr>
          <p:nvPr userDrawn="1">
            <p:ph type="sldNum" sz="quarter" idx="12"/>
          </p:nvPr>
        </p:nvSpPr>
        <p:spPr bwMode="gray"/>
        <p:txBody>
          <a:bodyPr/>
          <a:lstStyle/>
          <a:p>
            <a:fld id="{0C7C1E0B-BD27-42F8-BC6B-2F0636970842}" type="slidenum">
              <a:rPr lang="de-DE" smtClean="0">
                <a:solidFill>
                  <a:srgbClr val="791F82"/>
                </a:solidFill>
              </a:rPr>
              <a:pPr/>
              <a:t>‹#›</a:t>
            </a:fld>
            <a:endParaRPr lang="de-DE">
              <a:solidFill>
                <a:srgbClr val="791F82"/>
              </a:solidFill>
            </a:endParaRPr>
          </a:p>
        </p:txBody>
      </p:sp>
      <p:grpSp>
        <p:nvGrpSpPr>
          <p:cNvPr id="21" name="Gruppieren 20"/>
          <p:cNvGrpSpPr/>
          <p:nvPr userDrawn="1"/>
        </p:nvGrpSpPr>
        <p:grpSpPr bwMode="gray">
          <a:xfrm>
            <a:off x="-3089740" y="1"/>
            <a:ext cx="2694276" cy="4153020"/>
            <a:chOff x="3654766" y="1454150"/>
            <a:chExt cx="2694276" cy="4153020"/>
          </a:xfrm>
        </p:grpSpPr>
        <p:sp>
          <p:nvSpPr>
            <p:cNvPr id="14" name="Rechteck 13"/>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r>
                <a:rPr lang="de-DE" sz="1200" b="1">
                  <a:solidFill>
                    <a:srgbClr val="FFFFFF"/>
                  </a:solidFill>
                </a:rPr>
                <a:t>Bilder in Bildplatzhalter einfügen</a:t>
              </a:r>
            </a:p>
            <a:p>
              <a:endParaRPr lang="de-DE" sz="1200" b="1">
                <a:solidFill>
                  <a:srgbClr val="FFFFFF"/>
                </a:solidFill>
              </a:endParaRPr>
            </a:p>
            <a:p>
              <a:pPr>
                <a:buClr>
                  <a:srgbClr val="FFFFFF"/>
                </a:buClr>
                <a:buFont typeface="+mj-lt"/>
                <a:buNone/>
              </a:pPr>
              <a:r>
                <a:rPr lang="de-DE" sz="1000">
                  <a:solidFill>
                    <a:srgbClr val="FFFFFF"/>
                  </a:solidFill>
                </a:rPr>
                <a:t>Die Bildplatzhalter erlauben das unkomplizierte Platzieren von Bildern auf </a:t>
              </a:r>
              <a:br>
                <a:rPr lang="de-DE" sz="1000">
                  <a:solidFill>
                    <a:srgbClr val="FFFFFF"/>
                  </a:solidFill>
                </a:rPr>
              </a:br>
              <a:r>
                <a:rPr lang="de-DE" sz="1000">
                  <a:solidFill>
                    <a:srgbClr val="FFFFFF"/>
                  </a:solidFill>
                </a:rPr>
                <a:t>der Folie. Sie definieren den Bereich, in welchem die Bilder auf den Folien platziert werden sollen.</a:t>
              </a:r>
            </a:p>
            <a:p>
              <a:pPr>
                <a:buClr>
                  <a:srgbClr val="FFFFFF"/>
                </a:buClr>
                <a:buFont typeface="+mj-lt"/>
                <a:buNone/>
              </a:pPr>
              <a:endParaRPr lang="de-DE" sz="1000">
                <a:solidFill>
                  <a:srgbClr val="FFFFFF"/>
                </a:solidFill>
              </a:endParaRPr>
            </a:p>
            <a:p>
              <a:pPr marL="228531" indent="-228531">
                <a:spcAft>
                  <a:spcPts val="600"/>
                </a:spcAft>
                <a:buClr>
                  <a:srgbClr val="FFFFFF"/>
                </a:buClr>
                <a:buFont typeface="+mj-lt"/>
                <a:buAutoNum type="arabicParenBoth"/>
              </a:pPr>
              <a:r>
                <a:rPr lang="de-DE" sz="1000">
                  <a:solidFill>
                    <a:srgbClr val="FFFFFF"/>
                  </a:solidFill>
                </a:rPr>
                <a:t>Um ein gewünschtes Bild in den Bildplatzhalter einzufügen klicke </a:t>
              </a:r>
              <a:br>
                <a:rPr lang="de-DE" sz="1000">
                  <a:solidFill>
                    <a:srgbClr val="FFFFFF"/>
                  </a:solidFill>
                </a:rPr>
              </a:br>
              <a:r>
                <a:rPr lang="de-DE" sz="1000">
                  <a:solidFill>
                    <a:srgbClr val="FFFFFF"/>
                  </a:solidFill>
                </a:rPr>
                <a:t>auf das entsprechende „Icon“         im Platzhalter.</a:t>
              </a:r>
            </a:p>
            <a:p>
              <a:pPr marL="228531" indent="-228531">
                <a:buClr>
                  <a:srgbClr val="FFFFFF"/>
                </a:buClr>
                <a:buFont typeface="+mj-lt"/>
                <a:buAutoNum type="arabicParenBoth"/>
              </a:pPr>
              <a:r>
                <a:rPr lang="de-DE" sz="1000">
                  <a:solidFill>
                    <a:srgbClr val="FFFFFF"/>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9823336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ext (2,w)">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96000" y="396000"/>
            <a:ext cx="9718676" cy="503050"/>
          </a:xfrm>
        </p:spPr>
        <p:txBody>
          <a:bodyPr/>
          <a:lstStyle>
            <a:lvl1pPr>
              <a:defRPr/>
            </a:lvl1pPr>
          </a:lstStyle>
          <a:p>
            <a:r>
              <a:rPr lang="de-DE"/>
              <a:t>Mastertitelformat bearbeiten</a:t>
            </a:r>
          </a:p>
        </p:txBody>
      </p:sp>
      <p:sp>
        <p:nvSpPr>
          <p:cNvPr id="9" name="Textplatzhalter 8"/>
          <p:cNvSpPr>
            <a:spLocks noGrp="1"/>
          </p:cNvSpPr>
          <p:nvPr>
            <p:ph type="body" sz="quarter" idx="13"/>
          </p:nvPr>
        </p:nvSpPr>
        <p:spPr bwMode="gray">
          <a:xfrm>
            <a:off x="407196" y="1738313"/>
            <a:ext cx="5544000" cy="4320000"/>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8"/>
          <p:cNvSpPr>
            <a:spLocks noGrp="1"/>
          </p:cNvSpPr>
          <p:nvPr>
            <p:ph type="body" sz="quarter" idx="14"/>
          </p:nvPr>
        </p:nvSpPr>
        <p:spPr bwMode="gray">
          <a:xfrm>
            <a:off x="6286010" y="1738313"/>
            <a:ext cx="5545628" cy="4320000"/>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8" name="Untertitel 2"/>
          <p:cNvSpPr>
            <a:spLocks noGrp="1"/>
          </p:cNvSpPr>
          <p:nvPr>
            <p:ph type="subTitle" idx="1"/>
          </p:nvPr>
        </p:nvSpPr>
        <p:spPr bwMode="gray">
          <a:xfrm>
            <a:off x="409577" y="871200"/>
            <a:ext cx="9713238" cy="426662"/>
          </a:xfrm>
        </p:spPr>
        <p:txBody>
          <a:bodyPr/>
          <a:lstStyle>
            <a:lvl1pPr marL="0" indent="0" algn="l">
              <a:lnSpc>
                <a:spcPct val="120000"/>
              </a:lnSpc>
              <a:buNone/>
              <a:defRPr sz="1800" b="1">
                <a:solidFill>
                  <a:schemeClr val="accent1"/>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p>
        </p:txBody>
      </p:sp>
      <p:sp>
        <p:nvSpPr>
          <p:cNvPr id="3" name="Datumsplatzhalter 2"/>
          <p:cNvSpPr>
            <a:spLocks noGrp="1"/>
          </p:cNvSpPr>
          <p:nvPr>
            <p:ph type="dt" sz="half" idx="15"/>
          </p:nvPr>
        </p:nvSpPr>
        <p:spPr/>
        <p:txBody>
          <a:bodyPr/>
          <a:lstStyle/>
          <a:p>
            <a:endParaRPr lang="de-DE"/>
          </a:p>
        </p:txBody>
      </p:sp>
      <p:sp>
        <p:nvSpPr>
          <p:cNvPr id="7" name="Fußzeilenplatzhalter 6"/>
          <p:cNvSpPr>
            <a:spLocks noGrp="1"/>
          </p:cNvSpPr>
          <p:nvPr>
            <p:ph type="ftr" sz="quarter" idx="16"/>
          </p:nvPr>
        </p:nvSpPr>
        <p:spPr/>
        <p:txBody>
          <a:bodyPr/>
          <a:lstStyle/>
          <a:p>
            <a:r>
              <a:rPr lang="de-DE"/>
              <a:t>Schwarz Group // Corporate Presentation //</a:t>
            </a:r>
          </a:p>
        </p:txBody>
      </p:sp>
      <p:sp>
        <p:nvSpPr>
          <p:cNvPr id="8" name="Foliennummernplatzhalter 7"/>
          <p:cNvSpPr>
            <a:spLocks noGrp="1"/>
          </p:cNvSpPr>
          <p:nvPr>
            <p:ph type="sldNum" sz="quarter" idx="17"/>
          </p:nvPr>
        </p:nvSpPr>
        <p:spPr/>
        <p:txBody>
          <a:bodyPr/>
          <a:lstStyle/>
          <a:p>
            <a:fld id="{0C7C1E0B-BD27-42F8-BC6B-2F0636970842}" type="slidenum">
              <a:rPr lang="de-DE" smtClean="0"/>
              <a:pPr/>
              <a:t>‹#›</a:t>
            </a:fld>
            <a:endParaRPr lang="de-DE"/>
          </a:p>
        </p:txBody>
      </p:sp>
      <p:sp>
        <p:nvSpPr>
          <p:cNvPr id="15" name="Rechteck 14"/>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24" name="Gruppieren 23"/>
          <p:cNvGrpSpPr/>
          <p:nvPr userDrawn="1"/>
        </p:nvGrpSpPr>
        <p:grpSpPr bwMode="gray">
          <a:xfrm>
            <a:off x="-3089741" y="1815282"/>
            <a:ext cx="2694276" cy="2769440"/>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Anwendung der Listenebenen</a:t>
              </a:r>
            </a:p>
            <a:p>
              <a:pPr algn="l"/>
              <a:endParaRPr lang="de-DE" sz="1200" b="1"/>
            </a:p>
            <a:p>
              <a:pPr marL="0" indent="0" algn="l" defTabSz="1088502" rtl="0" eaLnBrk="1" latinLnBrk="0" hangingPunct="1">
                <a:spcAft>
                  <a:spcPts val="600"/>
                </a:spcAft>
                <a:buClr>
                  <a:schemeClr val="bg1"/>
                </a:buClr>
                <a:buFont typeface="+mj-lt"/>
                <a:buNone/>
              </a:pPr>
              <a:r>
                <a:rPr lang="de-DE" sz="1000" b="0" kern="1200">
                  <a:solidFill>
                    <a:schemeClr val="lt1"/>
                  </a:solidFill>
                  <a:latin typeface="+mn-lt"/>
                  <a:ea typeface="+mn-ea"/>
                  <a:cs typeface="+mn-cs"/>
                </a:rPr>
                <a:t>Du springst zur nächsten Textebene, indem Du auf „Listenebene erhöhen“ klickst: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den Text.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Klicke auf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erhöhen“.</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Um auf die vorherige Listenebene zu kommen, klicke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
        <p:nvSpPr>
          <p:cNvPr id="19" name="Textplatzhalter 9">
            <a:extLst>
              <a:ext uri="{FF2B5EF4-FFF2-40B4-BE49-F238E27FC236}">
                <a16:creationId xmlns:a16="http://schemas.microsoft.com/office/drawing/2014/main" id="{3B29881D-A30F-C04D-92E8-7CA1B0EF9389}"/>
              </a:ext>
            </a:extLst>
          </p:cNvPr>
          <p:cNvSpPr>
            <a:spLocks noGrp="1"/>
          </p:cNvSpPr>
          <p:nvPr>
            <p:ph type="body" sz="quarter" idx="19"/>
          </p:nvPr>
        </p:nvSpPr>
        <p:spPr>
          <a:xfrm>
            <a:off x="10851286" y="340000"/>
            <a:ext cx="986454" cy="986454"/>
          </a:xfrm>
          <a:blipFill>
            <a:blip r:embed="rId4"/>
            <a:stretch>
              <a:fillRect/>
            </a:stretch>
          </a:blipFill>
        </p:spPr>
        <p:txBody>
          <a:bodyPr/>
          <a:lstStyle>
            <a:lvl1pPr>
              <a:lnSpc>
                <a:spcPts val="0"/>
              </a:lnSpc>
              <a:spcAft>
                <a:spcPts val="0"/>
              </a:spcAft>
              <a:defRPr sz="100">
                <a:solidFill>
                  <a:schemeClr val="accent1"/>
                </a:solidFill>
              </a:defRPr>
            </a:lvl1pPr>
          </a:lstStyle>
          <a:p>
            <a:pPr lvl="0"/>
            <a:r>
              <a:rPr lang="de-DE"/>
              <a:t>Mastertextformat bearbeiten</a:t>
            </a:r>
          </a:p>
        </p:txBody>
      </p:sp>
    </p:spTree>
    <p:extLst>
      <p:ext uri="{BB962C8B-B14F-4D97-AF65-F5344CB8AC3E}">
        <p14:creationId xmlns:p14="http://schemas.microsoft.com/office/powerpoint/2010/main" val="376047382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Empty Slide with Headlne">
    <p:bg>
      <p:bgRef idx="1001">
        <a:schemeClr val="bg2"/>
      </p:bgRef>
    </p:bg>
    <p:spTree>
      <p:nvGrpSpPr>
        <p:cNvPr id="1" name=""/>
        <p:cNvGrpSpPr/>
        <p:nvPr/>
      </p:nvGrpSpPr>
      <p:grpSpPr>
        <a:xfrm>
          <a:off x="0" y="0"/>
          <a:ext cx="0" cy="0"/>
          <a:chOff x="0" y="0"/>
          <a:chExt cx="0" cy="0"/>
        </a:xfrm>
      </p:grpSpPr>
      <p:cxnSp>
        <p:nvCxnSpPr>
          <p:cNvPr id="2" name="Straight Connector 1"/>
          <p:cNvCxnSpPr/>
          <p:nvPr userDrawn="1"/>
        </p:nvCxnSpPr>
        <p:spPr>
          <a:xfrm>
            <a:off x="469839" y="528974"/>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125" y="727533"/>
            <a:ext cx="10843693" cy="461772"/>
          </a:xfrm>
          <a:prstGeom prst="rect">
            <a:avLst/>
          </a:prstGeom>
          <a:noFill/>
        </p:spPr>
        <p:txBody>
          <a:bodyPr wrap="square" rtlCol="0" anchor="b">
            <a:spAutoFit/>
          </a:bodyPr>
          <a:lstStyle>
            <a:lvl1pPr>
              <a:defRPr lang="uk-UA" sz="3000" b="0" i="0">
                <a:solidFill>
                  <a:schemeClr val="tx1"/>
                </a:solidFill>
                <a:latin typeface="Calibri Light" panose="020F0302020204030204" pitchFamily="34" charset="0"/>
                <a:ea typeface="Motiva Sans Light" pitchFamily="2" charset="77"/>
                <a:cs typeface="+mn-cs"/>
              </a:defRPr>
            </a:lvl1pPr>
          </a:lstStyle>
          <a:p>
            <a:pPr marL="0" lvl="0"/>
            <a:r>
              <a:rPr lang="en-US"/>
              <a:t>click to add headline</a:t>
            </a:r>
            <a:endParaRPr lang="uk-UA"/>
          </a:p>
        </p:txBody>
      </p:sp>
    </p:spTree>
    <p:extLst>
      <p:ext uri="{BB962C8B-B14F-4D97-AF65-F5344CB8AC3E}">
        <p14:creationId xmlns:p14="http://schemas.microsoft.com/office/powerpoint/2010/main" val="413246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80">
          <p15:clr>
            <a:srgbClr val="FBAE40"/>
          </p15:clr>
        </p15:guide>
        <p15:guide id="2" pos="289">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ontent hell">
    <p:spTree>
      <p:nvGrpSpPr>
        <p:cNvPr id="1" name=""/>
        <p:cNvGrpSpPr/>
        <p:nvPr/>
      </p:nvGrpSpPr>
      <p:grpSpPr>
        <a:xfrm>
          <a:off x="0" y="0"/>
          <a:ext cx="0" cy="0"/>
          <a:chOff x="0" y="0"/>
          <a:chExt cx="0" cy="0"/>
        </a:xfrm>
      </p:grpSpPr>
      <p:pic>
        <p:nvPicPr>
          <p:cNvPr id="6" name="Hintergr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8" y="787"/>
            <a:ext cx="12188977" cy="6858014"/>
          </a:xfrm>
          <a:prstGeom prst="rect">
            <a:avLst/>
          </a:prstGeom>
        </p:spPr>
      </p:pic>
      <p:sp>
        <p:nvSpPr>
          <p:cNvPr id="8" name="Untertitel 2"/>
          <p:cNvSpPr>
            <a:spLocks noGrp="1"/>
          </p:cNvSpPr>
          <p:nvPr>
            <p:ph type="subTitle" idx="1"/>
          </p:nvPr>
        </p:nvSpPr>
        <p:spPr bwMode="gray">
          <a:xfrm>
            <a:off x="431800" y="739136"/>
            <a:ext cx="11325224" cy="244319"/>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11" name="Fußzeilenplatzhalter 10"/>
          <p:cNvSpPr>
            <a:spLocks noGrp="1"/>
          </p:cNvSpPr>
          <p:nvPr>
            <p:ph type="ftr" sz="quarter" idx="11"/>
          </p:nvPr>
        </p:nvSpPr>
        <p:spPr/>
        <p:txBody>
          <a:bodyPr/>
          <a:lstStyle/>
          <a:p>
            <a:r>
              <a:rPr lang="de-DE"/>
              <a:t>Schwarz Group // Corporate Presentation //</a:t>
            </a:r>
          </a:p>
        </p:txBody>
      </p:sp>
      <p:sp>
        <p:nvSpPr>
          <p:cNvPr id="12" name="Foliennummernplatzhalter 11"/>
          <p:cNvSpPr>
            <a:spLocks noGrp="1"/>
          </p:cNvSpPr>
          <p:nvPr>
            <p:ph type="sldNum" sz="quarter" idx="12"/>
          </p:nvPr>
        </p:nvSpPr>
        <p:spPr/>
        <p:txBody>
          <a:bodyPr/>
          <a:lstStyle/>
          <a:p>
            <a:fld id="{0C7C1E0B-BD27-42F8-BC6B-2F0636970842}" type="slidenum">
              <a:rPr lang="de-DE" smtClean="0"/>
              <a:pPr/>
              <a:t>‹#›</a:t>
            </a:fld>
            <a:endParaRPr lang="de-DE"/>
          </a:p>
        </p:txBody>
      </p:sp>
      <p:sp>
        <p:nvSpPr>
          <p:cNvPr id="15" name="Titel 14"/>
          <p:cNvSpPr>
            <a:spLocks noGrp="1"/>
          </p:cNvSpPr>
          <p:nvPr>
            <p:ph type="title"/>
          </p:nvPr>
        </p:nvSpPr>
        <p:spPr/>
        <p:txBody>
          <a:bodyPr/>
          <a:lstStyle/>
          <a:p>
            <a:r>
              <a:rPr lang="de-DE"/>
              <a:t>Titelmasterformat durch Klicken bearbeiten</a:t>
            </a:r>
          </a:p>
        </p:txBody>
      </p:sp>
      <p:sp>
        <p:nvSpPr>
          <p:cNvPr id="17" name="Inhaltsplatzhalter 16"/>
          <p:cNvSpPr>
            <a:spLocks noGrp="1"/>
          </p:cNvSpPr>
          <p:nvPr>
            <p:ph sz="quarter" idx="13"/>
          </p:nvPr>
        </p:nvSpPr>
        <p:spPr>
          <a:xfrm>
            <a:off x="431801" y="1412875"/>
            <a:ext cx="5591174" cy="5014913"/>
          </a:xfrm>
        </p:spPr>
        <p:txBody>
          <a:bodyPr/>
          <a:lstStyle>
            <a:lvl5pP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Ebenem</a:t>
            </a:r>
          </a:p>
        </p:txBody>
      </p:sp>
    </p:spTree>
    <p:extLst>
      <p:ext uri="{BB962C8B-B14F-4D97-AF65-F5344CB8AC3E}">
        <p14:creationId xmlns:p14="http://schemas.microsoft.com/office/powerpoint/2010/main" val="4107850910"/>
      </p:ext>
    </p:extLst>
  </p:cSld>
  <p:clrMapOvr>
    <a:masterClrMapping/>
  </p:clrMapOvr>
  <p:transition>
    <p:fade/>
  </p:transition>
  <p:extLst>
    <p:ext uri="{DCECCB84-F9BA-43D5-87BE-67443E8EF086}">
      <p15:sldGuideLst xmlns:p15="http://schemas.microsoft.com/office/powerpoint/2012/main">
        <p15:guide id="1" pos="3794">
          <p15:clr>
            <a:srgbClr val="FBAE40"/>
          </p15:clr>
        </p15:guide>
        <p15:guide id="2" pos="3885">
          <p15:clr>
            <a:srgbClr val="FBAE40"/>
          </p15:clr>
        </p15:guide>
        <p15:guide id="3" pos="2590">
          <p15:clr>
            <a:srgbClr val="FBAE40"/>
          </p15:clr>
        </p15:guide>
        <p15:guide id="4" pos="2680">
          <p15:clr>
            <a:srgbClr val="FBAE40"/>
          </p15:clr>
        </p15:guide>
        <p15:guide id="5" pos="4998">
          <p15:clr>
            <a:srgbClr val="FBAE40"/>
          </p15:clr>
        </p15:guide>
        <p15:guide id="6" pos="5088">
          <p15:clr>
            <a:srgbClr val="FBAE40"/>
          </p15:clr>
        </p15:guide>
        <p15:guide id="7" pos="2080">
          <p15:clr>
            <a:srgbClr val="FBAE40"/>
          </p15:clr>
        </p15:guide>
        <p15:guide id="8" pos="1988">
          <p15:clr>
            <a:srgbClr val="FBAE40"/>
          </p15:clr>
        </p15:guide>
        <p15:guide id="9" pos="5600">
          <p15:clr>
            <a:srgbClr val="FBAE40"/>
          </p15:clr>
        </p15:guide>
        <p15:guide id="10" pos="5690">
          <p15:clr>
            <a:srgbClr val="FBAE40"/>
          </p15:clr>
        </p15:guide>
        <p15:guide id="11" pos="1386">
          <p15:clr>
            <a:srgbClr val="FBAE40"/>
          </p15:clr>
        </p15:guide>
        <p15:guide id="12" pos="1476">
          <p15:clr>
            <a:srgbClr val="FBAE40"/>
          </p15:clr>
        </p15:guide>
        <p15:guide id="13" pos="6203">
          <p15:clr>
            <a:srgbClr val="FBAE40"/>
          </p15:clr>
        </p15:guide>
        <p15:guide id="14" pos="6293">
          <p15:clr>
            <a:srgbClr val="FBAE40"/>
          </p15:clr>
        </p15:guide>
        <p15:guide id="15" orient="horz" pos="2423">
          <p15:clr>
            <a:srgbClr val="FBAE40"/>
          </p15:clr>
        </p15:guide>
        <p15:guide id="16" orient="horz" pos="2514">
          <p15:clr>
            <a:srgbClr val="FBAE40"/>
          </p15:clr>
        </p15:guide>
        <p15:guide id="17" orient="horz" pos="1881">
          <p15:clr>
            <a:srgbClr val="FBAE40"/>
          </p15:clr>
        </p15:guide>
        <p15:guide id="18" orient="horz" pos="1971">
          <p15:clr>
            <a:srgbClr val="FBAE40"/>
          </p15:clr>
        </p15:guide>
        <p15:guide id="19" orient="horz" pos="3056">
          <p15:clr>
            <a:srgbClr val="FBAE40"/>
          </p15:clr>
        </p15:guide>
        <p15:guide id="20" orient="horz" pos="2966">
          <p15:clr>
            <a:srgbClr val="FBAE40"/>
          </p15:clr>
        </p15:guide>
        <p15:guide id="21" pos="3839">
          <p15:clr>
            <a:srgbClr val="9FCC3B"/>
          </p15:clr>
        </p15:guide>
        <p15:guide id="22" orient="horz" pos="2160">
          <p15:clr>
            <a:srgbClr val="9FCC3B"/>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ext (w)">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name="think-cell Folie" r:id="rId3" imgW="347" imgH="348" progId="TCLayout.ActiveDocument.1">
                  <p:embed/>
                </p:oleObj>
              </mc:Choice>
              <mc:Fallback>
                <p:oleObj name="think-cell Folie" r:id="rId3" imgW="347" imgH="348" progId="TCLayout.ActiveDocument.1">
                  <p:embed/>
                  <p:pic>
                    <p:nvPicPr>
                      <p:cNvPr id="4" name="Objekt 3" hidden="1"/>
                      <p:cNvPicPr/>
                      <p:nvPr/>
                    </p:nvPicPr>
                    <p:blipFill>
                      <a:blip r:embed="rId4"/>
                      <a:stretch>
                        <a:fillRect/>
                      </a:stretch>
                    </p:blipFill>
                    <p:spPr>
                      <a:xfrm>
                        <a:off x="1588" y="1589"/>
                        <a:ext cx="1587"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3" name="Datumsplatzhalter 2"/>
          <p:cNvSpPr>
            <a:spLocks noGrp="1"/>
          </p:cNvSpPr>
          <p:nvPr>
            <p:ph type="dt" sz="half" idx="10"/>
          </p:nvPr>
        </p:nvSpPr>
        <p:spPr/>
        <p:txBody>
          <a:bodyPr/>
          <a:lstStyle/>
          <a:p>
            <a:endParaRPr lang="de-DE"/>
          </a:p>
        </p:txBody>
      </p:sp>
      <p:sp>
        <p:nvSpPr>
          <p:cNvPr id="10" name="Fußzeilenplatzhalter 9"/>
          <p:cNvSpPr>
            <a:spLocks noGrp="1"/>
          </p:cNvSpPr>
          <p:nvPr>
            <p:ph type="ftr" sz="quarter" idx="11"/>
          </p:nvPr>
        </p:nvSpPr>
        <p:spPr/>
        <p:txBody>
          <a:bodyPr/>
          <a:lstStyle/>
          <a:p>
            <a:r>
              <a:rPr lang="de-DE"/>
              <a:t>Schwarz Group // Corporate Presentation //</a:t>
            </a:r>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a:solidFill>
                <a:srgbClr val="791F82"/>
              </a:solidFill>
            </a:endParaRPr>
          </a:p>
        </p:txBody>
      </p:sp>
      <p:sp>
        <p:nvSpPr>
          <p:cNvPr id="8" name="Textplatzhalter 8"/>
          <p:cNvSpPr>
            <a:spLocks noGrp="1"/>
          </p:cNvSpPr>
          <p:nvPr>
            <p:ph type="body" sz="quarter" idx="13"/>
          </p:nvPr>
        </p:nvSpPr>
        <p:spPr bwMode="gray">
          <a:xfrm>
            <a:off x="407196" y="1447396"/>
            <a:ext cx="11350799" cy="4862789"/>
          </a:xfrm>
        </p:spPr>
        <p:txBody>
          <a:bodyPr/>
          <a:lstStyle>
            <a:lvl1pPr>
              <a:defRPr/>
            </a:lvl1pPr>
            <a:lvl2pPr>
              <a:buClrTx/>
              <a:defRPr/>
            </a:lvl2pPr>
            <a:lvl3pPr marL="359892" indent="-179946">
              <a:buClrTx/>
              <a:buFont typeface="Symbol" panose="05050102010706020507" pitchFamily="18" charset="2"/>
              <a:buChar char="-"/>
              <a:defRPr/>
            </a:lvl3pPr>
            <a:lvl4pPr marL="539838" indent="-179946">
              <a:buClrTx/>
              <a:buFont typeface="Symbol" panose="05050102010706020507" pitchFamily="18" charset="2"/>
              <a:buChar char="-"/>
              <a:defRPr/>
            </a:lvl4pPr>
            <a:lvl5pPr marL="719784" indent="-179946">
              <a:buClrTx/>
              <a:buFont typeface="Symbol" panose="05050102010706020507" pitchFamily="18" charset="2"/>
              <a:buChar cha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3" name="Textplatzhalter 12"/>
          <p:cNvSpPr>
            <a:spLocks noGrp="1"/>
          </p:cNvSpPr>
          <p:nvPr>
            <p:ph type="body" sz="quarter" idx="15" hasCustomPrompt="1"/>
          </p:nvPr>
        </p:nvSpPr>
        <p:spPr>
          <a:xfrm>
            <a:off x="407936" y="765521"/>
            <a:ext cx="11350059" cy="437136"/>
          </a:xfrm>
        </p:spPr>
        <p:txBody>
          <a:bodyPr/>
          <a:lstStyle>
            <a:lvl1pPr marL="0" marR="0" indent="0" algn="l" defTabSz="1088175" rtl="0" eaLnBrk="1" fontAlgn="auto" latinLnBrk="0" hangingPunct="1">
              <a:lnSpc>
                <a:spcPct val="130000"/>
              </a:lnSpc>
              <a:spcBef>
                <a:spcPts val="0"/>
              </a:spcBef>
              <a:spcAft>
                <a:spcPts val="0"/>
              </a:spcAft>
              <a:buClrTx/>
              <a:buSzTx/>
              <a:buFontTx/>
              <a:buNone/>
              <a:tabLst/>
              <a:defRPr lang="de-DE" sz="1800" b="1" kern="1200" dirty="0" smtClean="0">
                <a:solidFill>
                  <a:srgbClr val="965AA0"/>
                </a:solidFill>
                <a:latin typeface="+mn-lt"/>
                <a:ea typeface="+mn-ea"/>
                <a:cs typeface="+mn-cs"/>
              </a:defRPr>
            </a:lvl1pPr>
          </a:lstStyle>
          <a:p>
            <a:pPr marL="0" marR="0" lvl="0" indent="0" algn="l" defTabSz="1088175" rtl="0" eaLnBrk="1" fontAlgn="auto" latinLnBrk="0" hangingPunct="1">
              <a:lnSpc>
                <a:spcPct val="120000"/>
              </a:lnSpc>
              <a:spcBef>
                <a:spcPts val="0"/>
              </a:spcBef>
              <a:spcAft>
                <a:spcPts val="0"/>
              </a:spcAft>
              <a:buClrTx/>
              <a:buSzTx/>
              <a:buFontTx/>
              <a:buNone/>
              <a:tabLst/>
              <a:defRPr/>
            </a:pPr>
            <a:r>
              <a:rPr lang="de-DE"/>
              <a:t>Formatvorlage des Untertitelmasters durch Klicken bearbeiten</a:t>
            </a:r>
          </a:p>
        </p:txBody>
      </p:sp>
    </p:spTree>
    <p:extLst>
      <p:ext uri="{BB962C8B-B14F-4D97-AF65-F5344CB8AC3E}">
        <p14:creationId xmlns:p14="http://schemas.microsoft.com/office/powerpoint/2010/main" val="1639364924"/>
      </p:ext>
    </p:extLst>
  </p:cSld>
  <p:clrMapOvr>
    <a:masterClrMapping/>
  </p:clrMapOvr>
  <p:transition>
    <p:fade/>
  </p:transition>
  <p:extLst>
    <p:ext uri="{DCECCB84-F9BA-43D5-87BE-67443E8EF086}">
      <p15:sldGuideLst xmlns:p15="http://schemas.microsoft.com/office/powerpoint/2012/main">
        <p15:guide id="0" orient="horz" pos="913">
          <p15:clr>
            <a:srgbClr val="FBAE40"/>
          </p15:clr>
        </p15:guide>
        <p15:guide id="1"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ext (w)">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
            </p:custDataLst>
          </p:nvPr>
        </p:nvGraphicFramePr>
        <p:xfrm>
          <a:off x="1592" y="1589"/>
          <a:ext cx="1587" cy="1587"/>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4" name="Objekt 3" hidden="1"/>
                      <p:cNvPicPr/>
                      <p:nvPr/>
                    </p:nvPicPr>
                    <p:blipFill>
                      <a:blip r:embed="rId4"/>
                      <a:stretch>
                        <a:fillRect/>
                      </a:stretch>
                    </p:blipFill>
                    <p:spPr>
                      <a:xfrm>
                        <a:off x="1592" y="1589"/>
                        <a:ext cx="1587"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7" name="Untertitel 2"/>
          <p:cNvSpPr>
            <a:spLocks noGrp="1"/>
          </p:cNvSpPr>
          <p:nvPr>
            <p:ph type="subTitle" idx="1"/>
          </p:nvPr>
        </p:nvSpPr>
        <p:spPr bwMode="gray">
          <a:xfrm>
            <a:off x="409579" y="739137"/>
            <a:ext cx="11348417"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0"/>
          </p:nvPr>
        </p:nvSpPr>
        <p:spPr/>
        <p:txBody>
          <a:bodyPr/>
          <a:lstStyle/>
          <a:p>
            <a:endParaRPr lang="de-DE"/>
          </a:p>
        </p:txBody>
      </p:sp>
      <p:sp>
        <p:nvSpPr>
          <p:cNvPr id="10" name="Fußzeilenplatzhalter 9"/>
          <p:cNvSpPr>
            <a:spLocks noGrp="1"/>
          </p:cNvSpPr>
          <p:nvPr>
            <p:ph type="ftr" sz="quarter" idx="11"/>
          </p:nvPr>
        </p:nvSpPr>
        <p:spPr/>
        <p:txBody>
          <a:bodyPr/>
          <a:lstStyle/>
          <a:p>
            <a:r>
              <a:rPr lang="de-DE"/>
              <a:t>Schwarz Group // Corporate Presentation //</a:t>
            </a:r>
          </a:p>
        </p:txBody>
      </p:sp>
      <p:sp>
        <p:nvSpPr>
          <p:cNvPr id="11" name="Foliennummernplatzhalter 10"/>
          <p:cNvSpPr>
            <a:spLocks noGrp="1"/>
          </p:cNvSpPr>
          <p:nvPr>
            <p:ph type="sldNum" sz="quarter" idx="12"/>
          </p:nvPr>
        </p:nvSpPr>
        <p:spPr/>
        <p:txBody>
          <a:bodyPr/>
          <a:lstStyle/>
          <a:p>
            <a:fld id="{0C7C1E0B-BD27-42F8-BC6B-2F0636970842}" type="slidenum">
              <a:rPr lang="de-DE" smtClean="0"/>
              <a:pPr/>
              <a:t>‹#›</a:t>
            </a:fld>
            <a:endParaRPr lang="de-DE"/>
          </a:p>
        </p:txBody>
      </p:sp>
      <p:sp>
        <p:nvSpPr>
          <p:cNvPr id="8" name="Textplatzhalter 8"/>
          <p:cNvSpPr>
            <a:spLocks noGrp="1"/>
          </p:cNvSpPr>
          <p:nvPr>
            <p:ph type="body" sz="quarter" idx="13"/>
          </p:nvPr>
        </p:nvSpPr>
        <p:spPr bwMode="gray">
          <a:xfrm>
            <a:off x="407196" y="1326457"/>
            <a:ext cx="11350799" cy="4918603"/>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11796126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Content weiss">
    <p:spTree>
      <p:nvGrpSpPr>
        <p:cNvPr id="1" name=""/>
        <p:cNvGrpSpPr/>
        <p:nvPr/>
      </p:nvGrpSpPr>
      <p:grpSpPr>
        <a:xfrm>
          <a:off x="0" y="0"/>
          <a:ext cx="0" cy="0"/>
          <a:chOff x="0" y="0"/>
          <a:chExt cx="0" cy="0"/>
        </a:xfrm>
      </p:grpSpPr>
      <p:sp>
        <p:nvSpPr>
          <p:cNvPr id="8" name="Untertitel 2"/>
          <p:cNvSpPr>
            <a:spLocks noGrp="1"/>
          </p:cNvSpPr>
          <p:nvPr>
            <p:ph type="subTitle" idx="1"/>
          </p:nvPr>
        </p:nvSpPr>
        <p:spPr bwMode="gray">
          <a:xfrm>
            <a:off x="431800" y="739136"/>
            <a:ext cx="11325224" cy="244319"/>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11" name="Fußzeilenplatzhalter 10"/>
          <p:cNvSpPr>
            <a:spLocks noGrp="1"/>
          </p:cNvSpPr>
          <p:nvPr>
            <p:ph type="ftr" sz="quarter" idx="11"/>
          </p:nvPr>
        </p:nvSpPr>
        <p:spPr/>
        <p:txBody>
          <a:bodyPr/>
          <a:lstStyle/>
          <a:p>
            <a:r>
              <a:rPr lang="de-DE"/>
              <a:t>Schwarz Group // Corporate Presentation //</a:t>
            </a:r>
          </a:p>
        </p:txBody>
      </p:sp>
      <p:sp>
        <p:nvSpPr>
          <p:cNvPr id="12" name="Foliennummernplatzhalter 11"/>
          <p:cNvSpPr>
            <a:spLocks noGrp="1"/>
          </p:cNvSpPr>
          <p:nvPr>
            <p:ph type="sldNum" sz="quarter" idx="12"/>
          </p:nvPr>
        </p:nvSpPr>
        <p:spPr/>
        <p:txBody>
          <a:bodyPr/>
          <a:lstStyle/>
          <a:p>
            <a:fld id="{0C7C1E0B-BD27-42F8-BC6B-2F0636970842}" type="slidenum">
              <a:rPr lang="de-DE" smtClean="0"/>
              <a:pPr/>
              <a:t>‹#›</a:t>
            </a:fld>
            <a:endParaRPr lang="de-DE"/>
          </a:p>
        </p:txBody>
      </p:sp>
      <p:sp>
        <p:nvSpPr>
          <p:cNvPr id="15" name="Titel 14"/>
          <p:cNvSpPr>
            <a:spLocks noGrp="1"/>
          </p:cNvSpPr>
          <p:nvPr>
            <p:ph type="title"/>
          </p:nvPr>
        </p:nvSpPr>
        <p:spPr/>
        <p:txBody>
          <a:bodyPr/>
          <a:lstStyle/>
          <a:p>
            <a:r>
              <a:rPr lang="de-DE"/>
              <a:t>Titelmasterformat durch Klicken bearbeiten</a:t>
            </a:r>
          </a:p>
        </p:txBody>
      </p:sp>
      <p:sp>
        <p:nvSpPr>
          <p:cNvPr id="17" name="Inhaltsplatzhalter 16"/>
          <p:cNvSpPr>
            <a:spLocks noGrp="1"/>
          </p:cNvSpPr>
          <p:nvPr>
            <p:ph sz="quarter" idx="13"/>
          </p:nvPr>
        </p:nvSpPr>
        <p:spPr>
          <a:xfrm>
            <a:off x="431801" y="1412875"/>
            <a:ext cx="5591174" cy="5014913"/>
          </a:xfrm>
        </p:spPr>
        <p:txBody>
          <a:bodyPr/>
          <a:lstStyle>
            <a:lvl5pP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Ebenem</a:t>
            </a:r>
          </a:p>
        </p:txBody>
      </p:sp>
    </p:spTree>
    <p:extLst>
      <p:ext uri="{BB962C8B-B14F-4D97-AF65-F5344CB8AC3E}">
        <p14:creationId xmlns:p14="http://schemas.microsoft.com/office/powerpoint/2010/main" val="879221125"/>
      </p:ext>
    </p:extLst>
  </p:cSld>
  <p:clrMapOvr>
    <a:masterClrMapping/>
  </p:clrMapOvr>
  <p:transition>
    <p:fade/>
  </p:transition>
  <p:extLst>
    <p:ext uri="{DCECCB84-F9BA-43D5-87BE-67443E8EF086}">
      <p15:sldGuideLst xmlns:p15="http://schemas.microsoft.com/office/powerpoint/2012/main">
        <p15:guide id="1" pos="3794">
          <p15:clr>
            <a:srgbClr val="FBAE40"/>
          </p15:clr>
        </p15:guide>
        <p15:guide id="2" pos="3885">
          <p15:clr>
            <a:srgbClr val="FBAE40"/>
          </p15:clr>
        </p15:guide>
        <p15:guide id="3" pos="2590">
          <p15:clr>
            <a:srgbClr val="FBAE40"/>
          </p15:clr>
        </p15:guide>
        <p15:guide id="4" pos="2680">
          <p15:clr>
            <a:srgbClr val="FBAE40"/>
          </p15:clr>
        </p15:guide>
        <p15:guide id="5" pos="4998">
          <p15:clr>
            <a:srgbClr val="FBAE40"/>
          </p15:clr>
        </p15:guide>
        <p15:guide id="6" pos="5088">
          <p15:clr>
            <a:srgbClr val="FBAE40"/>
          </p15:clr>
        </p15:guide>
        <p15:guide id="7" pos="2080">
          <p15:clr>
            <a:srgbClr val="FBAE40"/>
          </p15:clr>
        </p15:guide>
        <p15:guide id="8" pos="1988">
          <p15:clr>
            <a:srgbClr val="FBAE40"/>
          </p15:clr>
        </p15:guide>
        <p15:guide id="9" pos="5600">
          <p15:clr>
            <a:srgbClr val="FBAE40"/>
          </p15:clr>
        </p15:guide>
        <p15:guide id="10" pos="5690">
          <p15:clr>
            <a:srgbClr val="FBAE40"/>
          </p15:clr>
        </p15:guide>
        <p15:guide id="11" pos="1386">
          <p15:clr>
            <a:srgbClr val="FBAE40"/>
          </p15:clr>
        </p15:guide>
        <p15:guide id="12" pos="1476">
          <p15:clr>
            <a:srgbClr val="FBAE40"/>
          </p15:clr>
        </p15:guide>
        <p15:guide id="13" pos="6203">
          <p15:clr>
            <a:srgbClr val="FBAE40"/>
          </p15:clr>
        </p15:guide>
        <p15:guide id="14" pos="6293">
          <p15:clr>
            <a:srgbClr val="FBAE40"/>
          </p15:clr>
        </p15:guide>
        <p15:guide id="15" orient="horz" pos="2423">
          <p15:clr>
            <a:srgbClr val="FBAE40"/>
          </p15:clr>
        </p15:guide>
        <p15:guide id="16" orient="horz" pos="2514">
          <p15:clr>
            <a:srgbClr val="FBAE40"/>
          </p15:clr>
        </p15:guide>
        <p15:guide id="17" orient="horz" pos="1881">
          <p15:clr>
            <a:srgbClr val="FBAE40"/>
          </p15:clr>
        </p15:guide>
        <p15:guide id="18" orient="horz" pos="1971">
          <p15:clr>
            <a:srgbClr val="FBAE40"/>
          </p15:clr>
        </p15:guide>
        <p15:guide id="19" orient="horz" pos="3056">
          <p15:clr>
            <a:srgbClr val="FBAE40"/>
          </p15:clr>
        </p15:guide>
        <p15:guide id="20" orient="horz" pos="2966">
          <p15:clr>
            <a:srgbClr val="FBAE40"/>
          </p15:clr>
        </p15:guide>
        <p15:guide id="21" pos="3839">
          <p15:clr>
            <a:srgbClr val="9FCC3B"/>
          </p15:clr>
        </p15:guide>
        <p15:guide id="22" orient="horz" pos="2160">
          <p15:clr>
            <a:srgbClr val="9FCC3B"/>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3_Titelfolie">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4"/>
            <a:ext cx="11906757" cy="6577523"/>
          </a:xfrm>
          <a:prstGeom prst="rect">
            <a:avLst/>
          </a:prstGeom>
        </p:spPr>
      </p:pic>
      <p:sp>
        <p:nvSpPr>
          <p:cNvPr id="19" name="Rechteck 18"/>
          <p:cNvSpPr/>
          <p:nvPr userDrawn="1"/>
        </p:nvSpPr>
        <p:spPr bwMode="gray">
          <a:xfrm>
            <a:off x="820739" y="2942628"/>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55" tIns="34278" rIns="68555" bIns="34278" rtlCol="0" anchor="ctr"/>
          <a:lstStyle/>
          <a:p>
            <a:pPr marL="0" marR="0" lvl="0" indent="0" algn="ctr" defTabSz="685549"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dirty="0">
              <a:ln>
                <a:noFill/>
              </a:ln>
              <a:solidFill>
                <a:srgbClr val="FFFFFF"/>
              </a:solidFill>
              <a:effectLst/>
              <a:uLnTx/>
              <a:uFillTx/>
              <a:latin typeface="Calibri"/>
              <a:ea typeface="+mn-ea"/>
              <a:cs typeface="+mn-cs"/>
            </a:endParaRPr>
          </a:p>
        </p:txBody>
      </p:sp>
      <p:sp>
        <p:nvSpPr>
          <p:cNvPr id="20" name="Rechteck 19"/>
          <p:cNvSpPr/>
          <p:nvPr userDrawn="1"/>
        </p:nvSpPr>
        <p:spPr bwMode="gray">
          <a:xfrm>
            <a:off x="818528" y="137929"/>
            <a:ext cx="1944681" cy="1944682"/>
          </a:xfrm>
          <a:prstGeom prst="rect">
            <a:avLst/>
          </a:prstGeom>
          <a:solidFill>
            <a:srgbClr val="FFFFFF"/>
          </a:solidFill>
          <a:ln w="6350" cap="flat" cmpd="sng" algn="ctr">
            <a:noFill/>
            <a:prstDash val="solid"/>
            <a:miter lim="800000"/>
          </a:ln>
          <a:effectLst/>
        </p:spPr>
        <p:txBody>
          <a:bodyPr lIns="68555" tIns="34278" rIns="68555" bIns="34278" spcCol="0" rtlCol="0" anchor="ctr"/>
          <a:lstStyle/>
          <a:p>
            <a:pPr marL="0" marR="0" lvl="0" indent="0" algn="ctr" defTabSz="685549"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3" name="Untertitel 2"/>
          <p:cNvSpPr>
            <a:spLocks noGrp="1"/>
          </p:cNvSpPr>
          <p:nvPr userDrawn="1">
            <p:ph type="subTitle" idx="1" hasCustomPrompt="1"/>
          </p:nvPr>
        </p:nvSpPr>
        <p:spPr bwMode="gray">
          <a:xfrm>
            <a:off x="1247745" y="3307315"/>
            <a:ext cx="10120342" cy="2299646"/>
          </a:xfrm>
        </p:spPr>
        <p:txBody>
          <a:bodyPr anchor="ctr"/>
          <a:lstStyle>
            <a:lvl1pPr marL="0" indent="0" algn="l">
              <a:lnSpc>
                <a:spcPct val="90000"/>
              </a:lnSpc>
              <a:spcAft>
                <a:spcPts val="1500"/>
              </a:spcAft>
              <a:buNone/>
              <a:defRPr sz="4998"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err="1"/>
              <a:t>Mindshift</a:t>
            </a:r>
            <a:r>
              <a:rPr lang="de-DE" dirty="0"/>
              <a:t> Slowakei </a:t>
            </a:r>
          </a:p>
        </p:txBody>
      </p:sp>
      <p:cxnSp>
        <p:nvCxnSpPr>
          <p:cNvPr id="13" name="Gerade Verbindung 19"/>
          <p:cNvCxnSpPr/>
          <p:nvPr userDrawn="1"/>
        </p:nvCxnSpPr>
        <p:spPr bwMode="gray">
          <a:xfrm flipV="1">
            <a:off x="428626" y="-84177"/>
            <a:ext cx="0" cy="7199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294680" y="-219844"/>
            <a:ext cx="272653"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chemeClr val="accent1"/>
                </a:solidFill>
              </a:rPr>
              <a:t>15,74</a:t>
            </a:r>
          </a:p>
        </p:txBody>
      </p:sp>
      <p:cxnSp>
        <p:nvCxnSpPr>
          <p:cNvPr id="15" name="Gerade Verbindung 19"/>
          <p:cNvCxnSpPr/>
          <p:nvPr userDrawn="1"/>
        </p:nvCxnSpPr>
        <p:spPr bwMode="gray">
          <a:xfrm flipV="1">
            <a:off x="11757819" y="-84177"/>
            <a:ext cx="0" cy="7199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623875" y="-219844"/>
            <a:ext cx="272653"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chemeClr val="accent1"/>
                </a:solidFill>
              </a:rPr>
              <a:t>15,74</a:t>
            </a:r>
          </a:p>
        </p:txBody>
      </p:sp>
      <p:cxnSp>
        <p:nvCxnSpPr>
          <p:cNvPr id="17" name="Gerade Verbindung 19"/>
          <p:cNvCxnSpPr/>
          <p:nvPr userDrawn="1"/>
        </p:nvCxnSpPr>
        <p:spPr bwMode="gray">
          <a:xfrm rot="5400000" flipV="1">
            <a:off x="12236452" y="139433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3963" y="1376339"/>
            <a:ext cx="272653"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dirty="0">
                <a:solidFill>
                  <a:schemeClr val="accent1"/>
                </a:solidFill>
              </a:rPr>
              <a:t>5,55</a:t>
            </a:r>
          </a:p>
        </p:txBody>
      </p:sp>
      <p:cxnSp>
        <p:nvCxnSpPr>
          <p:cNvPr id="23" name="Gerade Verbindung 19"/>
          <p:cNvCxnSpPr/>
          <p:nvPr userDrawn="1"/>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3963" y="6192019"/>
            <a:ext cx="272653"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dirty="0">
                <a:solidFill>
                  <a:schemeClr val="accent1"/>
                </a:solidFill>
              </a:rPr>
              <a:t>7,83</a:t>
            </a:r>
          </a:p>
        </p:txBody>
      </p:sp>
      <p:pic>
        <p:nvPicPr>
          <p:cNvPr id="4" name="Grafik 3">
            <a:extLst>
              <a:ext uri="{FF2B5EF4-FFF2-40B4-BE49-F238E27FC236}">
                <a16:creationId xmlns:a16="http://schemas.microsoft.com/office/drawing/2014/main" id="{A8E17600-9F66-6549-998D-81ED7D4865D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6730" y="1195139"/>
            <a:ext cx="1946479" cy="714052"/>
          </a:xfrm>
          <a:prstGeom prst="rect">
            <a:avLst/>
          </a:prstGeom>
        </p:spPr>
      </p:pic>
    </p:spTree>
    <p:extLst>
      <p:ext uri="{BB962C8B-B14F-4D97-AF65-F5344CB8AC3E}">
        <p14:creationId xmlns:p14="http://schemas.microsoft.com/office/powerpoint/2010/main" val="215823545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19" name="Rechteck 18"/>
          <p:cNvSpPr/>
          <p:nvPr userDrawn="1"/>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20" name="Rechteck 19"/>
          <p:cNvSpPr/>
          <p:nvPr userDrawn="1"/>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3" name="Untertitel 2"/>
          <p:cNvSpPr>
            <a:spLocks noGrp="1"/>
          </p:cNvSpPr>
          <p:nvPr userDrawn="1">
            <p:ph type="subTitle" idx="1"/>
          </p:nvPr>
        </p:nvSpPr>
        <p:spPr bwMode="gray">
          <a:xfrm>
            <a:off x="1247745" y="3307315"/>
            <a:ext cx="10120342" cy="2299646"/>
          </a:xfrm>
        </p:spPr>
        <p:txBody>
          <a:bodyPr anchor="ctr"/>
          <a:lstStyle>
            <a:lvl1pPr marL="0" indent="0" algn="l">
              <a:lnSpc>
                <a:spcPct val="90000"/>
              </a:lnSpc>
              <a:spcAft>
                <a:spcPts val="1500"/>
              </a:spcAft>
              <a:buNone/>
              <a:defRPr sz="5000"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Formatvorlage des Untertitelmasters durch Klicken bearbeiten</a:t>
            </a:r>
          </a:p>
        </p:txBody>
      </p:sp>
      <p:grpSp>
        <p:nvGrpSpPr>
          <p:cNvPr id="8" name="Gruppieren 7"/>
          <p:cNvGrpSpPr/>
          <p:nvPr userDrawn="1"/>
        </p:nvGrpSpPr>
        <p:grpSpPr bwMode="gray">
          <a:xfrm>
            <a:off x="-3089741" y="0"/>
            <a:ext cx="2694276" cy="2908553"/>
            <a:chOff x="144032" y="2273047"/>
            <a:chExt cx="2694276" cy="2908553"/>
          </a:xfrm>
        </p:grpSpPr>
        <p:sp>
          <p:nvSpPr>
            <p:cNvPr id="9" name="Rechteck 8"/>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Folie zurücksetzen:</a:t>
              </a:r>
            </a:p>
            <a:p>
              <a:pPr algn="l"/>
              <a:endParaRPr lang="de-DE" sz="1200" b="1"/>
            </a:p>
            <a:p>
              <a:pPr marL="0" indent="0" algn="l">
                <a:buClr>
                  <a:schemeClr val="bg1"/>
                </a:buClr>
                <a:buFont typeface="+mj-lt"/>
                <a:buNone/>
              </a:pPr>
              <a:r>
                <a:rPr lang="de-DE" sz="1000" b="0"/>
                <a:t>Falls sich auf einer durch ein Folienlayout definierten Folie Platzhalter verschieben oder ungewünschte Veränderungen in der Schriftgestaltung auftreten, klicke mit der rechten</a:t>
              </a:r>
              <a:r>
                <a:rPr lang="de-DE" sz="1000" b="0" baseline="0"/>
                <a:t> Maustaste</a:t>
              </a:r>
              <a:r>
                <a:rPr lang="de-DE" sz="1000" b="0"/>
                <a:t> auf eine leere Stelle und wähle „Folie zurücksetzen“.</a:t>
              </a:r>
            </a:p>
          </p:txBody>
        </p:sp>
        <p:grpSp>
          <p:nvGrpSpPr>
            <p:cNvPr id="10" name="Gruppieren 9"/>
            <p:cNvGrpSpPr/>
            <p:nvPr userDrawn="1"/>
          </p:nvGrpSpPr>
          <p:grpSpPr bwMode="gray">
            <a:xfrm>
              <a:off x="249302" y="3804582"/>
              <a:ext cx="1071267" cy="1242399"/>
              <a:chOff x="10536859" y="4101571"/>
              <a:chExt cx="1071267" cy="1242399"/>
            </a:xfrm>
          </p:grpSpPr>
          <p:pic>
            <p:nvPicPr>
              <p:cNvPr id="11"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userDrawn="1"/>
        </p:nvCxnSpPr>
        <p:spPr bwMode="gray">
          <a:xfrm flipV="1">
            <a:off x="428625"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294681"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a:solidFill>
                  <a:schemeClr val="accent1"/>
                </a:solidFill>
              </a:rPr>
              <a:t>15,74</a:t>
            </a:r>
          </a:p>
        </p:txBody>
      </p:sp>
      <p:cxnSp>
        <p:nvCxnSpPr>
          <p:cNvPr id="15" name="Gerade Verbindung 19"/>
          <p:cNvCxnSpPr/>
          <p:nvPr userDrawn="1"/>
        </p:nvCxnSpPr>
        <p:spPr bwMode="gray">
          <a:xfrm flipV="1">
            <a:off x="11757819"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623875"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a:solidFill>
                  <a:schemeClr val="accent1"/>
                </a:solidFill>
              </a:rPr>
              <a:t>15,74</a:t>
            </a:r>
          </a:p>
        </p:txBody>
      </p:sp>
      <p:cxnSp>
        <p:nvCxnSpPr>
          <p:cNvPr id="17" name="Gerade Verbindung 19"/>
          <p:cNvCxnSpPr/>
          <p:nvPr userDrawn="1"/>
        </p:nvCxnSpPr>
        <p:spPr bwMode="gray">
          <a:xfrm rot="5400000" flipV="1">
            <a:off x="12236452" y="139433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3964" y="1376338"/>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5,55</a:t>
            </a:r>
          </a:p>
        </p:txBody>
      </p:sp>
      <p:cxnSp>
        <p:nvCxnSpPr>
          <p:cNvPr id="23" name="Gerade Verbindung 19"/>
          <p:cNvCxnSpPr/>
          <p:nvPr userDrawn="1"/>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7,83</a:t>
            </a:r>
          </a:p>
        </p:txBody>
      </p:sp>
      <p:grpSp>
        <p:nvGrpSpPr>
          <p:cNvPr id="21" name="Group 124"/>
          <p:cNvGrpSpPr/>
          <p:nvPr userDrawn="1"/>
        </p:nvGrpSpPr>
        <p:grpSpPr>
          <a:xfrm>
            <a:off x="1003853" y="1427557"/>
            <a:ext cx="1574028" cy="475202"/>
            <a:chOff x="0" y="0"/>
            <a:chExt cx="5784393" cy="1746753"/>
          </a:xfrm>
        </p:grpSpPr>
        <p:sp>
          <p:nvSpPr>
            <p:cNvPr id="25" name="Shape 133"/>
            <p:cNvSpPr/>
            <p:nvPr userDrawn="1"/>
          </p:nvSpPr>
          <p:spPr>
            <a:xfrm>
              <a:off x="2437371" y="1481582"/>
              <a:ext cx="53658" cy="258508"/>
            </a:xfrm>
            <a:custGeom>
              <a:avLst/>
              <a:gdLst/>
              <a:ahLst/>
              <a:cxnLst/>
              <a:rect l="0" t="0" r="0" b="0"/>
              <a:pathLst>
                <a:path w="53658" h="258508">
                  <a:moveTo>
                    <a:pt x="0" y="0"/>
                  </a:moveTo>
                  <a:lnTo>
                    <a:pt x="53658" y="0"/>
                  </a:lnTo>
                  <a:lnTo>
                    <a:pt x="53658" y="258508"/>
                  </a:lnTo>
                  <a:lnTo>
                    <a:pt x="0" y="258508"/>
                  </a:lnTo>
                  <a:lnTo>
                    <a:pt x="0" y="0"/>
                  </a:lnTo>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26" name="Shape 8"/>
            <p:cNvSpPr/>
            <p:nvPr userDrawn="1"/>
          </p:nvSpPr>
          <p:spPr>
            <a:xfrm>
              <a:off x="2519972" y="1481590"/>
              <a:ext cx="209398" cy="258508"/>
            </a:xfrm>
            <a:custGeom>
              <a:avLst/>
              <a:gdLst/>
              <a:ahLst/>
              <a:cxnLst/>
              <a:rect l="0" t="0" r="0" b="0"/>
              <a:pathLst>
                <a:path w="209398" h="258508">
                  <a:moveTo>
                    <a:pt x="0" y="0"/>
                  </a:moveTo>
                  <a:lnTo>
                    <a:pt x="209398" y="0"/>
                  </a:lnTo>
                  <a:lnTo>
                    <a:pt x="209398" y="45771"/>
                  </a:lnTo>
                  <a:lnTo>
                    <a:pt x="132055" y="45771"/>
                  </a:lnTo>
                  <a:lnTo>
                    <a:pt x="132055" y="258508"/>
                  </a:lnTo>
                  <a:lnTo>
                    <a:pt x="77686" y="258508"/>
                  </a:lnTo>
                  <a:lnTo>
                    <a:pt x="77686" y="45771"/>
                  </a:lnTo>
                  <a:lnTo>
                    <a:pt x="0" y="45771"/>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27" name="Shape 9"/>
            <p:cNvSpPr/>
            <p:nvPr userDrawn="1"/>
          </p:nvSpPr>
          <p:spPr>
            <a:xfrm>
              <a:off x="2860726" y="1481590"/>
              <a:ext cx="228244" cy="258508"/>
            </a:xfrm>
            <a:custGeom>
              <a:avLst/>
              <a:gdLst/>
              <a:ahLst/>
              <a:cxnLst/>
              <a:rect l="0" t="0" r="0" b="0"/>
              <a:pathLst>
                <a:path w="228244" h="258508">
                  <a:moveTo>
                    <a:pt x="0" y="0"/>
                  </a:moveTo>
                  <a:lnTo>
                    <a:pt x="53137" y="0"/>
                  </a:lnTo>
                  <a:lnTo>
                    <a:pt x="53137" y="106515"/>
                  </a:lnTo>
                  <a:lnTo>
                    <a:pt x="153010" y="0"/>
                  </a:lnTo>
                  <a:lnTo>
                    <a:pt x="222809" y="0"/>
                  </a:lnTo>
                  <a:lnTo>
                    <a:pt x="116726" y="106312"/>
                  </a:lnTo>
                  <a:lnTo>
                    <a:pt x="228244" y="258508"/>
                  </a:lnTo>
                  <a:lnTo>
                    <a:pt x="158801" y="258508"/>
                  </a:lnTo>
                  <a:lnTo>
                    <a:pt x="79146" y="145669"/>
                  </a:lnTo>
                  <a:lnTo>
                    <a:pt x="53137" y="172047"/>
                  </a:lnTo>
                  <a:lnTo>
                    <a:pt x="53137" y="258508"/>
                  </a:lnTo>
                  <a:lnTo>
                    <a:pt x="0" y="258508"/>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28" name="Shape 10"/>
            <p:cNvSpPr/>
            <p:nvPr userDrawn="1"/>
          </p:nvSpPr>
          <p:spPr>
            <a:xfrm>
              <a:off x="3106764" y="1474922"/>
              <a:ext cx="240259" cy="271831"/>
            </a:xfrm>
            <a:custGeom>
              <a:avLst/>
              <a:gdLst/>
              <a:ahLst/>
              <a:cxnLst/>
              <a:rect l="0" t="0" r="0" b="0"/>
              <a:pathLst>
                <a:path w="240259" h="271831">
                  <a:moveTo>
                    <a:pt x="125921" y="0"/>
                  </a:moveTo>
                  <a:cubicBezTo>
                    <a:pt x="158776" y="0"/>
                    <a:pt x="185166" y="8331"/>
                    <a:pt x="205093" y="24994"/>
                  </a:cubicBezTo>
                  <a:cubicBezTo>
                    <a:pt x="225031" y="41656"/>
                    <a:pt x="236462" y="62433"/>
                    <a:pt x="239395" y="87338"/>
                  </a:cubicBezTo>
                  <a:lnTo>
                    <a:pt x="186246" y="87338"/>
                  </a:lnTo>
                  <a:cubicBezTo>
                    <a:pt x="182156" y="69685"/>
                    <a:pt x="172161" y="57353"/>
                    <a:pt x="156261" y="50343"/>
                  </a:cubicBezTo>
                  <a:cubicBezTo>
                    <a:pt x="147371" y="46482"/>
                    <a:pt x="137490" y="44552"/>
                    <a:pt x="126619" y="44552"/>
                  </a:cubicBezTo>
                  <a:cubicBezTo>
                    <a:pt x="105804" y="44552"/>
                    <a:pt x="88710" y="52400"/>
                    <a:pt x="75324" y="68085"/>
                  </a:cubicBezTo>
                  <a:cubicBezTo>
                    <a:pt x="61938" y="83795"/>
                    <a:pt x="55245" y="107391"/>
                    <a:pt x="55245" y="138887"/>
                  </a:cubicBezTo>
                  <a:cubicBezTo>
                    <a:pt x="55245" y="170637"/>
                    <a:pt x="62497" y="193091"/>
                    <a:pt x="76988" y="206286"/>
                  </a:cubicBezTo>
                  <a:cubicBezTo>
                    <a:pt x="91478" y="219469"/>
                    <a:pt x="107976" y="226060"/>
                    <a:pt x="126441" y="226060"/>
                  </a:cubicBezTo>
                  <a:cubicBezTo>
                    <a:pt x="144564" y="226060"/>
                    <a:pt x="159423" y="220866"/>
                    <a:pt x="170993" y="210464"/>
                  </a:cubicBezTo>
                  <a:cubicBezTo>
                    <a:pt x="182563" y="200063"/>
                    <a:pt x="189687" y="186436"/>
                    <a:pt x="192380" y="169596"/>
                  </a:cubicBezTo>
                  <a:lnTo>
                    <a:pt x="132575" y="169596"/>
                  </a:lnTo>
                  <a:lnTo>
                    <a:pt x="132575" y="126454"/>
                  </a:lnTo>
                  <a:lnTo>
                    <a:pt x="240259" y="126454"/>
                  </a:lnTo>
                  <a:lnTo>
                    <a:pt x="240259" y="265176"/>
                  </a:lnTo>
                  <a:lnTo>
                    <a:pt x="204483" y="265176"/>
                  </a:lnTo>
                  <a:lnTo>
                    <a:pt x="199047" y="232905"/>
                  </a:lnTo>
                  <a:cubicBezTo>
                    <a:pt x="188633" y="245123"/>
                    <a:pt x="179286" y="253733"/>
                    <a:pt x="170993" y="258737"/>
                  </a:cubicBezTo>
                  <a:cubicBezTo>
                    <a:pt x="156731" y="267475"/>
                    <a:pt x="139192" y="271831"/>
                    <a:pt x="118377" y="271831"/>
                  </a:cubicBezTo>
                  <a:cubicBezTo>
                    <a:pt x="84112" y="271831"/>
                    <a:pt x="56058" y="259969"/>
                    <a:pt x="34189" y="236258"/>
                  </a:cubicBezTo>
                  <a:cubicBezTo>
                    <a:pt x="11392" y="212420"/>
                    <a:pt x="0" y="179819"/>
                    <a:pt x="0" y="138455"/>
                  </a:cubicBezTo>
                  <a:cubicBezTo>
                    <a:pt x="0" y="96634"/>
                    <a:pt x="11506" y="63094"/>
                    <a:pt x="34557" y="37859"/>
                  </a:cubicBezTo>
                  <a:cubicBezTo>
                    <a:pt x="57582" y="12624"/>
                    <a:pt x="88036" y="0"/>
                    <a:pt x="125921" y="0"/>
                  </a:cubicBez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29" name="Shape 134"/>
            <p:cNvSpPr/>
            <p:nvPr userDrawn="1"/>
          </p:nvSpPr>
          <p:spPr>
            <a:xfrm>
              <a:off x="46558" y="1013663"/>
              <a:ext cx="3744671" cy="146495"/>
            </a:xfrm>
            <a:custGeom>
              <a:avLst/>
              <a:gdLst/>
              <a:ahLst/>
              <a:cxnLst/>
              <a:rect l="0" t="0" r="0" b="0"/>
              <a:pathLst>
                <a:path w="3744671" h="146495">
                  <a:moveTo>
                    <a:pt x="0" y="0"/>
                  </a:moveTo>
                  <a:lnTo>
                    <a:pt x="3744671" y="0"/>
                  </a:lnTo>
                  <a:lnTo>
                    <a:pt x="3744671" y="146495"/>
                  </a:lnTo>
                  <a:lnTo>
                    <a:pt x="0" y="146495"/>
                  </a:lnTo>
                  <a:lnTo>
                    <a:pt x="0" y="0"/>
                  </a:lnTo>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0" name="Shape 12"/>
            <p:cNvSpPr/>
            <p:nvPr userDrawn="1"/>
          </p:nvSpPr>
          <p:spPr>
            <a:xfrm>
              <a:off x="3373514" y="19253"/>
              <a:ext cx="417716" cy="809282"/>
            </a:xfrm>
            <a:custGeom>
              <a:avLst/>
              <a:gdLst/>
              <a:ahLst/>
              <a:cxnLst/>
              <a:rect l="0" t="0" r="0" b="0"/>
              <a:pathLst>
                <a:path w="417716" h="809282">
                  <a:moveTo>
                    <a:pt x="298107" y="0"/>
                  </a:moveTo>
                  <a:lnTo>
                    <a:pt x="417716" y="0"/>
                  </a:lnTo>
                  <a:lnTo>
                    <a:pt x="417716" y="276396"/>
                  </a:lnTo>
                  <a:lnTo>
                    <a:pt x="341185" y="520268"/>
                  </a:lnTo>
                  <a:lnTo>
                    <a:pt x="417716" y="520268"/>
                  </a:lnTo>
                  <a:lnTo>
                    <a:pt x="417716" y="693636"/>
                  </a:lnTo>
                  <a:lnTo>
                    <a:pt x="286804" y="693636"/>
                  </a:lnTo>
                  <a:lnTo>
                    <a:pt x="250520" y="809282"/>
                  </a:lnTo>
                  <a:lnTo>
                    <a:pt x="0" y="809282"/>
                  </a:lnTo>
                  <a:lnTo>
                    <a:pt x="298107"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1" name="Shape 13"/>
            <p:cNvSpPr/>
            <p:nvPr userDrawn="1"/>
          </p:nvSpPr>
          <p:spPr>
            <a:xfrm>
              <a:off x="2385060" y="19253"/>
              <a:ext cx="1107325" cy="809282"/>
            </a:xfrm>
            <a:custGeom>
              <a:avLst/>
              <a:gdLst/>
              <a:ahLst/>
              <a:cxnLst/>
              <a:rect l="0" t="0" r="0" b="0"/>
              <a:pathLst>
                <a:path w="1107325" h="809282">
                  <a:moveTo>
                    <a:pt x="0" y="0"/>
                  </a:moveTo>
                  <a:lnTo>
                    <a:pt x="244792" y="0"/>
                  </a:lnTo>
                  <a:lnTo>
                    <a:pt x="343408" y="499859"/>
                  </a:lnTo>
                  <a:lnTo>
                    <a:pt x="345668" y="499859"/>
                  </a:lnTo>
                  <a:lnTo>
                    <a:pt x="443116" y="0"/>
                  </a:lnTo>
                  <a:lnTo>
                    <a:pt x="662927" y="0"/>
                  </a:lnTo>
                  <a:lnTo>
                    <a:pt x="758165" y="506616"/>
                  </a:lnTo>
                  <a:lnTo>
                    <a:pt x="760488" y="506616"/>
                  </a:lnTo>
                  <a:lnTo>
                    <a:pt x="861377" y="0"/>
                  </a:lnTo>
                  <a:lnTo>
                    <a:pt x="1107325" y="0"/>
                  </a:lnTo>
                  <a:lnTo>
                    <a:pt x="880605" y="809282"/>
                  </a:lnTo>
                  <a:lnTo>
                    <a:pt x="638061" y="809282"/>
                  </a:lnTo>
                  <a:lnTo>
                    <a:pt x="550837" y="316255"/>
                  </a:lnTo>
                  <a:lnTo>
                    <a:pt x="548564" y="316255"/>
                  </a:lnTo>
                  <a:lnTo>
                    <a:pt x="463474" y="809282"/>
                  </a:lnTo>
                  <a:lnTo>
                    <a:pt x="219875" y="809282"/>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2" name="Shape 14"/>
            <p:cNvSpPr/>
            <p:nvPr userDrawn="1"/>
          </p:nvSpPr>
          <p:spPr>
            <a:xfrm>
              <a:off x="1610804" y="19253"/>
              <a:ext cx="732193" cy="809295"/>
            </a:xfrm>
            <a:custGeom>
              <a:avLst/>
              <a:gdLst/>
              <a:ahLst/>
              <a:cxnLst/>
              <a:rect l="0" t="0" r="0" b="0"/>
              <a:pathLst>
                <a:path w="732193" h="809295">
                  <a:moveTo>
                    <a:pt x="0" y="0"/>
                  </a:moveTo>
                  <a:lnTo>
                    <a:pt x="249339" y="0"/>
                  </a:lnTo>
                  <a:lnTo>
                    <a:pt x="249339" y="281076"/>
                  </a:lnTo>
                  <a:lnTo>
                    <a:pt x="482854" y="281076"/>
                  </a:lnTo>
                  <a:lnTo>
                    <a:pt x="482854" y="0"/>
                  </a:lnTo>
                  <a:lnTo>
                    <a:pt x="732193" y="0"/>
                  </a:lnTo>
                  <a:lnTo>
                    <a:pt x="732193" y="809282"/>
                  </a:lnTo>
                  <a:lnTo>
                    <a:pt x="482854" y="809282"/>
                  </a:lnTo>
                  <a:lnTo>
                    <a:pt x="482854" y="488531"/>
                  </a:lnTo>
                  <a:lnTo>
                    <a:pt x="249339" y="488531"/>
                  </a:lnTo>
                  <a:lnTo>
                    <a:pt x="249339" y="809282"/>
                  </a:lnTo>
                  <a:lnTo>
                    <a:pt x="0" y="809295"/>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3" name="Shape 15"/>
            <p:cNvSpPr/>
            <p:nvPr userDrawn="1"/>
          </p:nvSpPr>
          <p:spPr>
            <a:xfrm>
              <a:off x="767258" y="0"/>
              <a:ext cx="779793" cy="847789"/>
            </a:xfrm>
            <a:custGeom>
              <a:avLst/>
              <a:gdLst/>
              <a:ahLst/>
              <a:cxnLst/>
              <a:rect l="0" t="0" r="0" b="0"/>
              <a:pathLst>
                <a:path w="779793" h="847789">
                  <a:moveTo>
                    <a:pt x="410312" y="0"/>
                  </a:moveTo>
                  <a:cubicBezTo>
                    <a:pt x="632460" y="1105"/>
                    <a:pt x="754875" y="117869"/>
                    <a:pt x="776402" y="320751"/>
                  </a:cubicBezTo>
                  <a:lnTo>
                    <a:pt x="533844" y="320751"/>
                  </a:lnTo>
                  <a:cubicBezTo>
                    <a:pt x="529336" y="291300"/>
                    <a:pt x="506666" y="201778"/>
                    <a:pt x="403492" y="201778"/>
                  </a:cubicBezTo>
                  <a:cubicBezTo>
                    <a:pt x="286792" y="201778"/>
                    <a:pt x="249326" y="315087"/>
                    <a:pt x="249326" y="423926"/>
                  </a:cubicBezTo>
                  <a:cubicBezTo>
                    <a:pt x="249326" y="532689"/>
                    <a:pt x="286792" y="646062"/>
                    <a:pt x="403492" y="646062"/>
                  </a:cubicBezTo>
                  <a:cubicBezTo>
                    <a:pt x="487413" y="646062"/>
                    <a:pt x="520268" y="587146"/>
                    <a:pt x="535000" y="511162"/>
                  </a:cubicBezTo>
                  <a:lnTo>
                    <a:pt x="779793" y="511162"/>
                  </a:lnTo>
                  <a:cubicBezTo>
                    <a:pt x="779793" y="674370"/>
                    <a:pt x="647217" y="847789"/>
                    <a:pt x="410312" y="847789"/>
                  </a:cubicBezTo>
                  <a:cubicBezTo>
                    <a:pt x="148488" y="847789"/>
                    <a:pt x="0" y="663042"/>
                    <a:pt x="0" y="423926"/>
                  </a:cubicBezTo>
                  <a:cubicBezTo>
                    <a:pt x="0" y="168859"/>
                    <a:pt x="160998" y="0"/>
                    <a:pt x="410312" y="0"/>
                  </a:cubicBez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4" name="Shape 16"/>
            <p:cNvSpPr/>
            <p:nvPr userDrawn="1"/>
          </p:nvSpPr>
          <p:spPr>
            <a:xfrm>
              <a:off x="0" y="0"/>
              <a:ext cx="729907" cy="847789"/>
            </a:xfrm>
            <a:custGeom>
              <a:avLst/>
              <a:gdLst/>
              <a:ahLst/>
              <a:cxnLst/>
              <a:rect l="0" t="0" r="0" b="0"/>
              <a:pathLst>
                <a:path w="729907" h="847789">
                  <a:moveTo>
                    <a:pt x="358165" y="0"/>
                  </a:moveTo>
                  <a:cubicBezTo>
                    <a:pt x="533857" y="0"/>
                    <a:pt x="689115" y="66878"/>
                    <a:pt x="695947" y="264096"/>
                  </a:cubicBezTo>
                  <a:lnTo>
                    <a:pt x="460197" y="264096"/>
                  </a:lnTo>
                  <a:cubicBezTo>
                    <a:pt x="464706" y="233515"/>
                    <a:pt x="451117" y="213106"/>
                    <a:pt x="430682" y="199492"/>
                  </a:cubicBezTo>
                  <a:cubicBezTo>
                    <a:pt x="410324" y="184734"/>
                    <a:pt x="381965" y="179083"/>
                    <a:pt x="357048" y="179083"/>
                  </a:cubicBezTo>
                  <a:cubicBezTo>
                    <a:pt x="323025" y="179083"/>
                    <a:pt x="267475" y="188189"/>
                    <a:pt x="267475" y="233515"/>
                  </a:cubicBezTo>
                  <a:cubicBezTo>
                    <a:pt x="272034" y="291300"/>
                    <a:pt x="387629" y="303721"/>
                    <a:pt x="502107" y="335509"/>
                  </a:cubicBezTo>
                  <a:cubicBezTo>
                    <a:pt x="616585" y="367195"/>
                    <a:pt x="729907" y="420548"/>
                    <a:pt x="729907" y="568973"/>
                  </a:cubicBezTo>
                  <a:cubicBezTo>
                    <a:pt x="729907" y="779805"/>
                    <a:pt x="536143" y="847789"/>
                    <a:pt x="355879" y="847789"/>
                  </a:cubicBezTo>
                  <a:cubicBezTo>
                    <a:pt x="264097" y="847789"/>
                    <a:pt x="2286" y="814921"/>
                    <a:pt x="0" y="556476"/>
                  </a:cubicBezTo>
                  <a:lnTo>
                    <a:pt x="249390" y="556476"/>
                  </a:lnTo>
                  <a:cubicBezTo>
                    <a:pt x="249390" y="576910"/>
                    <a:pt x="252781" y="595008"/>
                    <a:pt x="258445" y="609765"/>
                  </a:cubicBezTo>
                  <a:cubicBezTo>
                    <a:pt x="276568" y="658508"/>
                    <a:pt x="330975" y="668706"/>
                    <a:pt x="377431" y="668706"/>
                  </a:cubicBezTo>
                  <a:cubicBezTo>
                    <a:pt x="418262" y="668706"/>
                    <a:pt x="480568" y="655079"/>
                    <a:pt x="480568" y="595008"/>
                  </a:cubicBezTo>
                  <a:cubicBezTo>
                    <a:pt x="480568" y="553123"/>
                    <a:pt x="445465" y="541795"/>
                    <a:pt x="306057" y="502107"/>
                  </a:cubicBezTo>
                  <a:cubicBezTo>
                    <a:pt x="177965" y="465823"/>
                    <a:pt x="31750" y="430695"/>
                    <a:pt x="31750" y="267487"/>
                  </a:cubicBezTo>
                  <a:cubicBezTo>
                    <a:pt x="31750" y="80467"/>
                    <a:pt x="191567" y="0"/>
                    <a:pt x="358165" y="0"/>
                  </a:cubicBez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5" name="Shape 135"/>
            <p:cNvSpPr/>
            <p:nvPr userDrawn="1"/>
          </p:nvSpPr>
          <p:spPr>
            <a:xfrm>
              <a:off x="3791230" y="1013663"/>
              <a:ext cx="816756" cy="146495"/>
            </a:xfrm>
            <a:custGeom>
              <a:avLst/>
              <a:gdLst/>
              <a:ahLst/>
              <a:cxnLst/>
              <a:rect l="0" t="0" r="0" b="0"/>
              <a:pathLst>
                <a:path w="816756" h="146495">
                  <a:moveTo>
                    <a:pt x="0" y="0"/>
                  </a:moveTo>
                  <a:lnTo>
                    <a:pt x="816756" y="0"/>
                  </a:lnTo>
                  <a:lnTo>
                    <a:pt x="816756" y="146495"/>
                  </a:lnTo>
                  <a:lnTo>
                    <a:pt x="0" y="146495"/>
                  </a:lnTo>
                  <a:lnTo>
                    <a:pt x="0" y="0"/>
                  </a:lnTo>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6" name="Shape 18"/>
            <p:cNvSpPr/>
            <p:nvPr userDrawn="1"/>
          </p:nvSpPr>
          <p:spPr>
            <a:xfrm>
              <a:off x="4238549" y="19253"/>
              <a:ext cx="369437" cy="809282"/>
            </a:xfrm>
            <a:custGeom>
              <a:avLst/>
              <a:gdLst/>
              <a:ahLst/>
              <a:cxnLst/>
              <a:rect l="0" t="0" r="0" b="0"/>
              <a:pathLst>
                <a:path w="369437" h="809282">
                  <a:moveTo>
                    <a:pt x="0" y="0"/>
                  </a:moveTo>
                  <a:lnTo>
                    <a:pt x="369437" y="0"/>
                  </a:lnTo>
                  <a:lnTo>
                    <a:pt x="369437" y="192873"/>
                  </a:lnTo>
                  <a:lnTo>
                    <a:pt x="366141" y="192735"/>
                  </a:lnTo>
                  <a:lnTo>
                    <a:pt x="249288" y="192735"/>
                  </a:lnTo>
                  <a:lnTo>
                    <a:pt x="249288" y="353632"/>
                  </a:lnTo>
                  <a:lnTo>
                    <a:pt x="369437" y="353632"/>
                  </a:lnTo>
                  <a:lnTo>
                    <a:pt x="369437" y="527075"/>
                  </a:lnTo>
                  <a:lnTo>
                    <a:pt x="249288" y="527075"/>
                  </a:lnTo>
                  <a:lnTo>
                    <a:pt x="249288" y="809282"/>
                  </a:lnTo>
                  <a:lnTo>
                    <a:pt x="0" y="809282"/>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7" name="Shape 19"/>
            <p:cNvSpPr/>
            <p:nvPr userDrawn="1"/>
          </p:nvSpPr>
          <p:spPr>
            <a:xfrm>
              <a:off x="3791230" y="19253"/>
              <a:ext cx="418808" cy="809282"/>
            </a:xfrm>
            <a:custGeom>
              <a:avLst/>
              <a:gdLst/>
              <a:ahLst/>
              <a:cxnLst/>
              <a:rect l="0" t="0" r="0" b="0"/>
              <a:pathLst>
                <a:path w="418808" h="809282">
                  <a:moveTo>
                    <a:pt x="0" y="0"/>
                  </a:moveTo>
                  <a:lnTo>
                    <a:pt x="124117" y="0"/>
                  </a:lnTo>
                  <a:lnTo>
                    <a:pt x="418808" y="809282"/>
                  </a:lnTo>
                  <a:lnTo>
                    <a:pt x="160439" y="809282"/>
                  </a:lnTo>
                  <a:lnTo>
                    <a:pt x="126352" y="693636"/>
                  </a:lnTo>
                  <a:lnTo>
                    <a:pt x="0" y="693636"/>
                  </a:lnTo>
                  <a:lnTo>
                    <a:pt x="0" y="520268"/>
                  </a:lnTo>
                  <a:lnTo>
                    <a:pt x="76530" y="520268"/>
                  </a:lnTo>
                  <a:lnTo>
                    <a:pt x="3925" y="270891"/>
                  </a:lnTo>
                  <a:lnTo>
                    <a:pt x="1727" y="270891"/>
                  </a:lnTo>
                  <a:lnTo>
                    <a:pt x="0" y="276396"/>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8" name="Shape 136"/>
            <p:cNvSpPr/>
            <p:nvPr userDrawn="1"/>
          </p:nvSpPr>
          <p:spPr>
            <a:xfrm>
              <a:off x="4607986" y="1013663"/>
              <a:ext cx="1174197" cy="146495"/>
            </a:xfrm>
            <a:custGeom>
              <a:avLst/>
              <a:gdLst/>
              <a:ahLst/>
              <a:cxnLst/>
              <a:rect l="0" t="0" r="0" b="0"/>
              <a:pathLst>
                <a:path w="1174197" h="146495">
                  <a:moveTo>
                    <a:pt x="0" y="0"/>
                  </a:moveTo>
                  <a:lnTo>
                    <a:pt x="1174197" y="0"/>
                  </a:lnTo>
                  <a:lnTo>
                    <a:pt x="1174197" y="146495"/>
                  </a:lnTo>
                  <a:lnTo>
                    <a:pt x="0" y="146495"/>
                  </a:lnTo>
                  <a:lnTo>
                    <a:pt x="0" y="0"/>
                  </a:lnTo>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9" name="Shape 21"/>
            <p:cNvSpPr/>
            <p:nvPr userDrawn="1"/>
          </p:nvSpPr>
          <p:spPr>
            <a:xfrm>
              <a:off x="5061306" y="19253"/>
              <a:ext cx="723087" cy="809282"/>
            </a:xfrm>
            <a:custGeom>
              <a:avLst/>
              <a:gdLst/>
              <a:ahLst/>
              <a:cxnLst/>
              <a:rect l="0" t="0" r="0" b="0"/>
              <a:pathLst>
                <a:path w="723087" h="809282">
                  <a:moveTo>
                    <a:pt x="21552" y="0"/>
                  </a:moveTo>
                  <a:lnTo>
                    <a:pt x="704888" y="0"/>
                  </a:lnTo>
                  <a:lnTo>
                    <a:pt x="704888" y="181356"/>
                  </a:lnTo>
                  <a:lnTo>
                    <a:pt x="325196" y="601815"/>
                  </a:lnTo>
                  <a:lnTo>
                    <a:pt x="723087" y="601815"/>
                  </a:lnTo>
                  <a:lnTo>
                    <a:pt x="723087" y="809282"/>
                  </a:lnTo>
                  <a:lnTo>
                    <a:pt x="0" y="809282"/>
                  </a:lnTo>
                  <a:lnTo>
                    <a:pt x="0" y="614312"/>
                  </a:lnTo>
                  <a:lnTo>
                    <a:pt x="376238" y="207442"/>
                  </a:lnTo>
                  <a:lnTo>
                    <a:pt x="21552" y="207442"/>
                  </a:lnTo>
                  <a:lnTo>
                    <a:pt x="21552"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40" name="Shape 22"/>
            <p:cNvSpPr/>
            <p:nvPr userDrawn="1"/>
          </p:nvSpPr>
          <p:spPr>
            <a:xfrm>
              <a:off x="4607986" y="19253"/>
              <a:ext cx="394481" cy="809282"/>
            </a:xfrm>
            <a:custGeom>
              <a:avLst/>
              <a:gdLst/>
              <a:ahLst/>
              <a:cxnLst/>
              <a:rect l="0" t="0" r="0" b="0"/>
              <a:pathLst>
                <a:path w="394481" h="809282">
                  <a:moveTo>
                    <a:pt x="0" y="0"/>
                  </a:moveTo>
                  <a:lnTo>
                    <a:pt x="105505" y="0"/>
                  </a:lnTo>
                  <a:cubicBezTo>
                    <a:pt x="247097" y="0"/>
                    <a:pt x="369538" y="78257"/>
                    <a:pt x="369538" y="231191"/>
                  </a:cubicBezTo>
                  <a:cubicBezTo>
                    <a:pt x="369538" y="315100"/>
                    <a:pt x="331006" y="403504"/>
                    <a:pt x="248202" y="434124"/>
                  </a:cubicBezTo>
                  <a:cubicBezTo>
                    <a:pt x="316236" y="460159"/>
                    <a:pt x="358222" y="534987"/>
                    <a:pt x="367290" y="635825"/>
                  </a:cubicBezTo>
                  <a:cubicBezTo>
                    <a:pt x="370643" y="675538"/>
                    <a:pt x="371849" y="771868"/>
                    <a:pt x="394481" y="809282"/>
                  </a:cubicBezTo>
                  <a:lnTo>
                    <a:pt x="145129" y="809282"/>
                  </a:lnTo>
                  <a:cubicBezTo>
                    <a:pt x="132696" y="768477"/>
                    <a:pt x="128136" y="726542"/>
                    <a:pt x="124670" y="684555"/>
                  </a:cubicBezTo>
                  <a:cubicBezTo>
                    <a:pt x="117913" y="607505"/>
                    <a:pt x="111156" y="527075"/>
                    <a:pt x="12465" y="527075"/>
                  </a:cubicBezTo>
                  <a:lnTo>
                    <a:pt x="0" y="527075"/>
                  </a:lnTo>
                  <a:lnTo>
                    <a:pt x="0" y="353632"/>
                  </a:lnTo>
                  <a:lnTo>
                    <a:pt x="10280" y="353632"/>
                  </a:lnTo>
                  <a:cubicBezTo>
                    <a:pt x="56635" y="353632"/>
                    <a:pt x="120148" y="345732"/>
                    <a:pt x="120148" y="273202"/>
                  </a:cubicBezTo>
                  <a:cubicBezTo>
                    <a:pt x="120148" y="228541"/>
                    <a:pt x="98455" y="200429"/>
                    <a:pt x="29315" y="194099"/>
                  </a:cubicBezTo>
                  <a:lnTo>
                    <a:pt x="0" y="192873"/>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27038724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pic>
        <p:nvPicPr>
          <p:cNvPr id="15"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19" name="Rechteck 18"/>
          <p:cNvSpPr/>
          <p:nvPr userDrawn="1"/>
        </p:nvSpPr>
        <p:spPr bwMode="gray">
          <a:xfrm>
            <a:off x="429464" y="1336953"/>
            <a:ext cx="11328532" cy="4911447"/>
          </a:xfrm>
          <a:prstGeom prst="rect">
            <a:avLst/>
          </a:prstGeom>
          <a:solidFill>
            <a:srgbClr val="FFFFFF"/>
          </a:soli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20" name="Rechteck 19"/>
          <p:cNvSpPr/>
          <p:nvPr userDrawn="1"/>
        </p:nvSpPr>
        <p:spPr bwMode="gray">
          <a:xfrm>
            <a:off x="429464" y="425627"/>
            <a:ext cx="11328532" cy="695768"/>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2" name="Titel 1"/>
          <p:cNvSpPr>
            <a:spLocks noGrp="1"/>
          </p:cNvSpPr>
          <p:nvPr userDrawn="1">
            <p:ph type="title"/>
          </p:nvPr>
        </p:nvSpPr>
        <p:spPr bwMode="gray">
          <a:xfrm>
            <a:off x="497680" y="557091"/>
            <a:ext cx="11166929" cy="432841"/>
          </a:xfrm>
        </p:spPr>
        <p:txBody>
          <a:bodyPr anchor="ctr"/>
          <a:lstStyle>
            <a:lvl1pPr>
              <a:defRPr>
                <a:solidFill>
                  <a:schemeClr val="bg1"/>
                </a:solidFill>
              </a:defRPr>
            </a:lvl1pPr>
          </a:lstStyle>
          <a:p>
            <a:r>
              <a:rPr lang="de-DE"/>
              <a:t>Titelmasterformat durch Klicken bearbeiten</a:t>
            </a:r>
          </a:p>
        </p:txBody>
      </p:sp>
      <p:sp>
        <p:nvSpPr>
          <p:cNvPr id="3" name="Datumsplatzhalter 2"/>
          <p:cNvSpPr>
            <a:spLocks noGrp="1"/>
          </p:cNvSpPr>
          <p:nvPr userDrawn="1">
            <p:ph type="dt" sz="half" idx="10"/>
          </p:nvPr>
        </p:nvSpPr>
        <p:spPr bwMode="gray"/>
        <p:txBody>
          <a:bodyPr/>
          <a:lstStyle/>
          <a:p>
            <a:endParaRPr lang="de-DE"/>
          </a:p>
        </p:txBody>
      </p:sp>
      <p:sp>
        <p:nvSpPr>
          <p:cNvPr id="4" name="Fußzeilenplatzhalter 3"/>
          <p:cNvSpPr>
            <a:spLocks noGrp="1"/>
          </p:cNvSpPr>
          <p:nvPr userDrawn="1">
            <p:ph type="ftr" sz="quarter" idx="11"/>
          </p:nvPr>
        </p:nvSpPr>
        <p:spPr bwMode="gray"/>
        <p:txBody>
          <a:bodyPr/>
          <a:lstStyle/>
          <a:p>
            <a:r>
              <a:rPr lang="de-DE"/>
              <a:t>Schwarz Group // Corporate Presentation //</a:t>
            </a:r>
          </a:p>
        </p:txBody>
      </p:sp>
      <p:sp>
        <p:nvSpPr>
          <p:cNvPr id="5" name="Foliennummernplatzhalter 4"/>
          <p:cNvSpPr>
            <a:spLocks noGrp="1"/>
          </p:cNvSpPr>
          <p:nvPr userDrawn="1">
            <p:ph type="sldNum" sz="quarter" idx="12"/>
          </p:nvPr>
        </p:nvSpPr>
        <p:spPr bwMode="gray"/>
        <p:txBody>
          <a:bodyPr/>
          <a:lstStyle/>
          <a:p>
            <a:fld id="{0C7C1E0B-BD27-42F8-BC6B-2F0636970842}" type="slidenum">
              <a:rPr lang="de-DE" smtClean="0"/>
              <a:pPr/>
              <a:t>‹#›</a:t>
            </a:fld>
            <a:endParaRPr lang="de-DE"/>
          </a:p>
        </p:txBody>
      </p:sp>
      <p:sp>
        <p:nvSpPr>
          <p:cNvPr id="7" name="Bildplatzhalter 6"/>
          <p:cNvSpPr>
            <a:spLocks noGrp="1"/>
          </p:cNvSpPr>
          <p:nvPr>
            <p:ph type="pic" sz="quarter" idx="13"/>
          </p:nvPr>
        </p:nvSpPr>
        <p:spPr bwMode="gray">
          <a:xfrm>
            <a:off x="522466" y="1427958"/>
            <a:ext cx="11142144" cy="4727056"/>
          </a:xfrm>
        </p:spPr>
        <p:txBody>
          <a:bodyPr/>
          <a:lstStyle/>
          <a:p>
            <a:endParaRPr lang="de-DE"/>
          </a:p>
        </p:txBody>
      </p:sp>
      <p:grpSp>
        <p:nvGrpSpPr>
          <p:cNvPr id="21" name="Gruppieren 20"/>
          <p:cNvGrpSpPr/>
          <p:nvPr userDrawn="1"/>
        </p:nvGrpSpPr>
        <p:grpSpPr bwMode="gray">
          <a:xfrm>
            <a:off x="-3089741" y="0"/>
            <a:ext cx="2694276" cy="4153020"/>
            <a:chOff x="3654766" y="1454150"/>
            <a:chExt cx="2694276" cy="4153020"/>
          </a:xfrm>
        </p:grpSpPr>
        <p:sp>
          <p:nvSpPr>
            <p:cNvPr id="14" name="Rechteck 13"/>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Bilder in Bildplatzhalter einfügen</a:t>
              </a:r>
            </a:p>
            <a:p>
              <a:pPr algn="l"/>
              <a:endParaRPr lang="de-DE" sz="1200" b="1"/>
            </a:p>
            <a:p>
              <a:pPr marL="0" indent="0" algn="l">
                <a:buClr>
                  <a:schemeClr val="bg1"/>
                </a:buClr>
                <a:buFont typeface="+mj-lt"/>
                <a:buNone/>
              </a:pPr>
              <a:r>
                <a:rPr lang="de-DE" sz="1000" b="0"/>
                <a:t>Die Bildplatzhalter erlauben das unkomplizierte Platzieren von Bildern auf </a:t>
              </a:r>
              <a:br>
                <a:rPr lang="de-DE" sz="1000" b="0"/>
              </a:br>
              <a:r>
                <a:rPr lang="de-DE" sz="1000" b="0"/>
                <a:t>der Folie. Sie definieren den Bereich, in welchem die Bilder auf den Folien platziert werden sollen.</a:t>
              </a:r>
            </a:p>
            <a:p>
              <a:pPr marL="0" indent="0" algn="l">
                <a:buClr>
                  <a:schemeClr val="bg1"/>
                </a:buClr>
                <a:buFont typeface="+mj-lt"/>
                <a:buNone/>
              </a:pPr>
              <a:endParaRPr lang="de-DE" sz="1000" b="0"/>
            </a:p>
            <a:p>
              <a:pPr marL="228600" indent="-228600" algn="l">
                <a:spcAft>
                  <a:spcPts val="600"/>
                </a:spcAft>
                <a:buClr>
                  <a:schemeClr val="bg1"/>
                </a:buClr>
                <a:buFont typeface="+mj-lt"/>
                <a:buAutoNum type="arabicParenBoth"/>
              </a:pPr>
              <a:r>
                <a:rPr lang="de-DE" sz="1000" b="0"/>
                <a:t>Um ein gewünschtes Bild in den Bildplatzhalter einzufügen klicke </a:t>
              </a:r>
              <a:br>
                <a:rPr lang="de-DE" sz="1000" b="0"/>
              </a:br>
              <a:r>
                <a:rPr lang="de-DE" sz="1000" b="0"/>
                <a:t>auf das entsprechende „Icon“         im Platzhalter.</a:t>
              </a:r>
            </a:p>
            <a:p>
              <a:pPr marL="228600" indent="-228600" algn="l">
                <a:buClr>
                  <a:schemeClr val="bg1"/>
                </a:buClr>
                <a:buFont typeface="+mj-lt"/>
                <a:buAutoNum type="arabicParenBoth"/>
              </a:pPr>
              <a:r>
                <a:rPr lang="de-DE" sz="1000" b="0"/>
                <a:t>Wähle das gewünschte Bild aus und klicke</a:t>
              </a:r>
              <a:r>
                <a:rPr lang="de-DE" sz="1000" b="0" baseline="0"/>
                <a:t> </a:t>
              </a:r>
              <a:r>
                <a:rPr lang="de-DE" sz="1000" b="0"/>
                <a:t>auf „Einfügen“.</a:t>
              </a:r>
            </a:p>
          </p:txBody>
        </p:sp>
        <p:pic>
          <p:nvPicPr>
            <p:cNvPr id="22"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88280764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19" name="Rechteck 18"/>
          <p:cNvSpPr/>
          <p:nvPr userDrawn="1"/>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20" name="Rechteck 19"/>
          <p:cNvSpPr/>
          <p:nvPr userDrawn="1"/>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cxnSp>
        <p:nvCxnSpPr>
          <p:cNvPr id="13" name="Gerade Verbindung 19"/>
          <p:cNvCxnSpPr/>
          <p:nvPr userDrawn="1"/>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a:solidFill>
                  <a:schemeClr val="accent1"/>
                </a:solidFill>
              </a:rPr>
              <a:t>14,65</a:t>
            </a:r>
          </a:p>
        </p:txBody>
      </p:sp>
      <p:cxnSp>
        <p:nvCxnSpPr>
          <p:cNvPr id="15" name="Gerade Verbindung 19"/>
          <p:cNvCxnSpPr/>
          <p:nvPr userDrawn="1"/>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de-DE" sz="600">
                <a:solidFill>
                  <a:schemeClr val="accent1"/>
                </a:solidFill>
              </a:rPr>
              <a:t>14,65</a:t>
            </a:r>
          </a:p>
        </p:txBody>
      </p:sp>
      <p:cxnSp>
        <p:nvCxnSpPr>
          <p:cNvPr id="17" name="Gerade Verbindung 19"/>
          <p:cNvCxnSpPr/>
          <p:nvPr userDrawn="1"/>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4,75</a:t>
            </a:r>
          </a:p>
        </p:txBody>
      </p:sp>
      <p:cxnSp>
        <p:nvCxnSpPr>
          <p:cNvPr id="23" name="Gerade Verbindung 19"/>
          <p:cNvCxnSpPr/>
          <p:nvPr userDrawn="1"/>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7,83</a:t>
            </a:r>
          </a:p>
        </p:txBody>
      </p:sp>
      <p:sp>
        <p:nvSpPr>
          <p:cNvPr id="35" name="Rechteck 34"/>
          <p:cNvSpPr/>
          <p:nvPr userDrawn="1"/>
        </p:nvSpPr>
        <p:spPr bwMode="gray">
          <a:xfrm>
            <a:off x="6307138" y="2320799"/>
            <a:ext cx="5783262" cy="2266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1"/>
          <p:cNvSpPr>
            <a:spLocks noGrp="1"/>
          </p:cNvSpPr>
          <p:nvPr>
            <p:ph type="body" sz="quarter" idx="11"/>
          </p:nvPr>
        </p:nvSpPr>
        <p:spPr bwMode="gray">
          <a:xfrm>
            <a:off x="6548438" y="3143250"/>
            <a:ext cx="5209557" cy="1181100"/>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4" name="Rechteck 43"/>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sp>
        <p:nvSpPr>
          <p:cNvPr id="4" name="Textfeld 3"/>
          <p:cNvSpPr txBox="1"/>
          <p:nvPr userDrawn="1"/>
        </p:nvSpPr>
        <p:spPr>
          <a:xfrm>
            <a:off x="6549536" y="2339055"/>
            <a:ext cx="3429000" cy="800219"/>
          </a:xfrm>
          <a:prstGeom prst="rect">
            <a:avLst/>
          </a:prstGeom>
          <a:noFill/>
        </p:spPr>
        <p:txBody>
          <a:bodyPr wrap="square" lIns="0" tIns="0" rIns="0" bIns="0" rtlCol="0" anchor="b">
            <a:spAutoFit/>
          </a:bodyPr>
          <a:lstStyle/>
          <a:p>
            <a:pPr marL="0" marR="0" lvl="0" indent="0" algn="l" defTabSz="1088502" rtl="0" eaLnBrk="1" fontAlgn="auto" latinLnBrk="0" hangingPunct="1">
              <a:lnSpc>
                <a:spcPct val="130000"/>
              </a:lnSpc>
              <a:spcBef>
                <a:spcPts val="0"/>
              </a:spcBef>
              <a:spcAft>
                <a:spcPts val="0"/>
              </a:spcAft>
              <a:buClrTx/>
              <a:buSzTx/>
              <a:buFontTx/>
              <a:buNone/>
              <a:tabLst/>
              <a:defRPr/>
            </a:pPr>
            <a:r>
              <a:rPr kumimoji="0" lang="de-DE" sz="4000" b="1" i="0" u="none" strike="noStrike" kern="1200" cap="all" spc="0" normalizeH="0" baseline="0" noProof="0">
                <a:ln>
                  <a:noFill/>
                </a:ln>
                <a:solidFill>
                  <a:schemeClr val="accent1"/>
                </a:solidFill>
                <a:effectLst/>
                <a:uLnTx/>
                <a:uFillTx/>
                <a:latin typeface="+mn-lt"/>
                <a:ea typeface="+mn-ea"/>
                <a:cs typeface="+mn-cs"/>
              </a:rPr>
              <a:t>Agenda</a:t>
            </a:r>
          </a:p>
        </p:txBody>
      </p:sp>
      <p:sp>
        <p:nvSpPr>
          <p:cNvPr id="25" name="Untertitel 2"/>
          <p:cNvSpPr>
            <a:spLocks noGrp="1"/>
          </p:cNvSpPr>
          <p:nvPr>
            <p:ph type="subTitle" idx="1"/>
          </p:nvPr>
        </p:nvSpPr>
        <p:spPr bwMode="gray">
          <a:xfrm>
            <a:off x="1247745" y="3307315"/>
            <a:ext cx="4849200" cy="2299646"/>
          </a:xfrm>
        </p:spPr>
        <p:txBody>
          <a:bodyPr anchor="ctr"/>
          <a:lstStyle>
            <a:lvl1pPr marL="0" indent="0" algn="l">
              <a:lnSpc>
                <a:spcPct val="90000"/>
              </a:lnSpc>
              <a:spcAft>
                <a:spcPts val="1500"/>
              </a:spcAft>
              <a:buNone/>
              <a:defRPr sz="4000"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Formatvorlage des Untertitelmasters durch Klicken bearbeiten</a:t>
            </a:r>
          </a:p>
        </p:txBody>
      </p:sp>
      <p:grpSp>
        <p:nvGrpSpPr>
          <p:cNvPr id="26" name="Group 124"/>
          <p:cNvGrpSpPr/>
          <p:nvPr userDrawn="1"/>
        </p:nvGrpSpPr>
        <p:grpSpPr>
          <a:xfrm>
            <a:off x="1003853" y="1427557"/>
            <a:ext cx="1574028" cy="475202"/>
            <a:chOff x="0" y="0"/>
            <a:chExt cx="5784393" cy="1746753"/>
          </a:xfrm>
        </p:grpSpPr>
        <p:sp>
          <p:nvSpPr>
            <p:cNvPr id="27" name="Shape 133"/>
            <p:cNvSpPr/>
            <p:nvPr userDrawn="1"/>
          </p:nvSpPr>
          <p:spPr>
            <a:xfrm>
              <a:off x="2437371" y="1481582"/>
              <a:ext cx="53658" cy="258508"/>
            </a:xfrm>
            <a:custGeom>
              <a:avLst/>
              <a:gdLst/>
              <a:ahLst/>
              <a:cxnLst/>
              <a:rect l="0" t="0" r="0" b="0"/>
              <a:pathLst>
                <a:path w="53658" h="258508">
                  <a:moveTo>
                    <a:pt x="0" y="0"/>
                  </a:moveTo>
                  <a:lnTo>
                    <a:pt x="53658" y="0"/>
                  </a:lnTo>
                  <a:lnTo>
                    <a:pt x="53658" y="258508"/>
                  </a:lnTo>
                  <a:lnTo>
                    <a:pt x="0" y="258508"/>
                  </a:lnTo>
                  <a:lnTo>
                    <a:pt x="0" y="0"/>
                  </a:lnTo>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28" name="Shape 8"/>
            <p:cNvSpPr/>
            <p:nvPr userDrawn="1"/>
          </p:nvSpPr>
          <p:spPr>
            <a:xfrm>
              <a:off x="2519972" y="1481590"/>
              <a:ext cx="209398" cy="258508"/>
            </a:xfrm>
            <a:custGeom>
              <a:avLst/>
              <a:gdLst/>
              <a:ahLst/>
              <a:cxnLst/>
              <a:rect l="0" t="0" r="0" b="0"/>
              <a:pathLst>
                <a:path w="209398" h="258508">
                  <a:moveTo>
                    <a:pt x="0" y="0"/>
                  </a:moveTo>
                  <a:lnTo>
                    <a:pt x="209398" y="0"/>
                  </a:lnTo>
                  <a:lnTo>
                    <a:pt x="209398" y="45771"/>
                  </a:lnTo>
                  <a:lnTo>
                    <a:pt x="132055" y="45771"/>
                  </a:lnTo>
                  <a:lnTo>
                    <a:pt x="132055" y="258508"/>
                  </a:lnTo>
                  <a:lnTo>
                    <a:pt x="77686" y="258508"/>
                  </a:lnTo>
                  <a:lnTo>
                    <a:pt x="77686" y="45771"/>
                  </a:lnTo>
                  <a:lnTo>
                    <a:pt x="0" y="45771"/>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29" name="Shape 9"/>
            <p:cNvSpPr/>
            <p:nvPr userDrawn="1"/>
          </p:nvSpPr>
          <p:spPr>
            <a:xfrm>
              <a:off x="2860726" y="1481590"/>
              <a:ext cx="228244" cy="258508"/>
            </a:xfrm>
            <a:custGeom>
              <a:avLst/>
              <a:gdLst/>
              <a:ahLst/>
              <a:cxnLst/>
              <a:rect l="0" t="0" r="0" b="0"/>
              <a:pathLst>
                <a:path w="228244" h="258508">
                  <a:moveTo>
                    <a:pt x="0" y="0"/>
                  </a:moveTo>
                  <a:lnTo>
                    <a:pt x="53137" y="0"/>
                  </a:lnTo>
                  <a:lnTo>
                    <a:pt x="53137" y="106515"/>
                  </a:lnTo>
                  <a:lnTo>
                    <a:pt x="153010" y="0"/>
                  </a:lnTo>
                  <a:lnTo>
                    <a:pt x="222809" y="0"/>
                  </a:lnTo>
                  <a:lnTo>
                    <a:pt x="116726" y="106312"/>
                  </a:lnTo>
                  <a:lnTo>
                    <a:pt x="228244" y="258508"/>
                  </a:lnTo>
                  <a:lnTo>
                    <a:pt x="158801" y="258508"/>
                  </a:lnTo>
                  <a:lnTo>
                    <a:pt x="79146" y="145669"/>
                  </a:lnTo>
                  <a:lnTo>
                    <a:pt x="53137" y="172047"/>
                  </a:lnTo>
                  <a:lnTo>
                    <a:pt x="53137" y="258508"/>
                  </a:lnTo>
                  <a:lnTo>
                    <a:pt x="0" y="258508"/>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0" name="Shape 10"/>
            <p:cNvSpPr/>
            <p:nvPr userDrawn="1"/>
          </p:nvSpPr>
          <p:spPr>
            <a:xfrm>
              <a:off x="3106764" y="1474922"/>
              <a:ext cx="240259" cy="271831"/>
            </a:xfrm>
            <a:custGeom>
              <a:avLst/>
              <a:gdLst/>
              <a:ahLst/>
              <a:cxnLst/>
              <a:rect l="0" t="0" r="0" b="0"/>
              <a:pathLst>
                <a:path w="240259" h="271831">
                  <a:moveTo>
                    <a:pt x="125921" y="0"/>
                  </a:moveTo>
                  <a:cubicBezTo>
                    <a:pt x="158776" y="0"/>
                    <a:pt x="185166" y="8331"/>
                    <a:pt x="205093" y="24994"/>
                  </a:cubicBezTo>
                  <a:cubicBezTo>
                    <a:pt x="225031" y="41656"/>
                    <a:pt x="236462" y="62433"/>
                    <a:pt x="239395" y="87338"/>
                  </a:cubicBezTo>
                  <a:lnTo>
                    <a:pt x="186246" y="87338"/>
                  </a:lnTo>
                  <a:cubicBezTo>
                    <a:pt x="182156" y="69685"/>
                    <a:pt x="172161" y="57353"/>
                    <a:pt x="156261" y="50343"/>
                  </a:cubicBezTo>
                  <a:cubicBezTo>
                    <a:pt x="147371" y="46482"/>
                    <a:pt x="137490" y="44552"/>
                    <a:pt x="126619" y="44552"/>
                  </a:cubicBezTo>
                  <a:cubicBezTo>
                    <a:pt x="105804" y="44552"/>
                    <a:pt x="88710" y="52400"/>
                    <a:pt x="75324" y="68085"/>
                  </a:cubicBezTo>
                  <a:cubicBezTo>
                    <a:pt x="61938" y="83795"/>
                    <a:pt x="55245" y="107391"/>
                    <a:pt x="55245" y="138887"/>
                  </a:cubicBezTo>
                  <a:cubicBezTo>
                    <a:pt x="55245" y="170637"/>
                    <a:pt x="62497" y="193091"/>
                    <a:pt x="76988" y="206286"/>
                  </a:cubicBezTo>
                  <a:cubicBezTo>
                    <a:pt x="91478" y="219469"/>
                    <a:pt x="107976" y="226060"/>
                    <a:pt x="126441" y="226060"/>
                  </a:cubicBezTo>
                  <a:cubicBezTo>
                    <a:pt x="144564" y="226060"/>
                    <a:pt x="159423" y="220866"/>
                    <a:pt x="170993" y="210464"/>
                  </a:cubicBezTo>
                  <a:cubicBezTo>
                    <a:pt x="182563" y="200063"/>
                    <a:pt x="189687" y="186436"/>
                    <a:pt x="192380" y="169596"/>
                  </a:cubicBezTo>
                  <a:lnTo>
                    <a:pt x="132575" y="169596"/>
                  </a:lnTo>
                  <a:lnTo>
                    <a:pt x="132575" y="126454"/>
                  </a:lnTo>
                  <a:lnTo>
                    <a:pt x="240259" y="126454"/>
                  </a:lnTo>
                  <a:lnTo>
                    <a:pt x="240259" y="265176"/>
                  </a:lnTo>
                  <a:lnTo>
                    <a:pt x="204483" y="265176"/>
                  </a:lnTo>
                  <a:lnTo>
                    <a:pt x="199047" y="232905"/>
                  </a:lnTo>
                  <a:cubicBezTo>
                    <a:pt x="188633" y="245123"/>
                    <a:pt x="179286" y="253733"/>
                    <a:pt x="170993" y="258737"/>
                  </a:cubicBezTo>
                  <a:cubicBezTo>
                    <a:pt x="156731" y="267475"/>
                    <a:pt x="139192" y="271831"/>
                    <a:pt x="118377" y="271831"/>
                  </a:cubicBezTo>
                  <a:cubicBezTo>
                    <a:pt x="84112" y="271831"/>
                    <a:pt x="56058" y="259969"/>
                    <a:pt x="34189" y="236258"/>
                  </a:cubicBezTo>
                  <a:cubicBezTo>
                    <a:pt x="11392" y="212420"/>
                    <a:pt x="0" y="179819"/>
                    <a:pt x="0" y="138455"/>
                  </a:cubicBezTo>
                  <a:cubicBezTo>
                    <a:pt x="0" y="96634"/>
                    <a:pt x="11506" y="63094"/>
                    <a:pt x="34557" y="37859"/>
                  </a:cubicBezTo>
                  <a:cubicBezTo>
                    <a:pt x="57582" y="12624"/>
                    <a:pt x="88036" y="0"/>
                    <a:pt x="125921" y="0"/>
                  </a:cubicBez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1" name="Shape 134"/>
            <p:cNvSpPr/>
            <p:nvPr userDrawn="1"/>
          </p:nvSpPr>
          <p:spPr>
            <a:xfrm>
              <a:off x="46558" y="1013663"/>
              <a:ext cx="3744671" cy="146495"/>
            </a:xfrm>
            <a:custGeom>
              <a:avLst/>
              <a:gdLst/>
              <a:ahLst/>
              <a:cxnLst/>
              <a:rect l="0" t="0" r="0" b="0"/>
              <a:pathLst>
                <a:path w="3744671" h="146495">
                  <a:moveTo>
                    <a:pt x="0" y="0"/>
                  </a:moveTo>
                  <a:lnTo>
                    <a:pt x="3744671" y="0"/>
                  </a:lnTo>
                  <a:lnTo>
                    <a:pt x="3744671" y="146495"/>
                  </a:lnTo>
                  <a:lnTo>
                    <a:pt x="0" y="146495"/>
                  </a:lnTo>
                  <a:lnTo>
                    <a:pt x="0" y="0"/>
                  </a:lnTo>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2" name="Shape 12"/>
            <p:cNvSpPr/>
            <p:nvPr userDrawn="1"/>
          </p:nvSpPr>
          <p:spPr>
            <a:xfrm>
              <a:off x="3373514" y="19253"/>
              <a:ext cx="417716" cy="809282"/>
            </a:xfrm>
            <a:custGeom>
              <a:avLst/>
              <a:gdLst/>
              <a:ahLst/>
              <a:cxnLst/>
              <a:rect l="0" t="0" r="0" b="0"/>
              <a:pathLst>
                <a:path w="417716" h="809282">
                  <a:moveTo>
                    <a:pt x="298107" y="0"/>
                  </a:moveTo>
                  <a:lnTo>
                    <a:pt x="417716" y="0"/>
                  </a:lnTo>
                  <a:lnTo>
                    <a:pt x="417716" y="276396"/>
                  </a:lnTo>
                  <a:lnTo>
                    <a:pt x="341185" y="520268"/>
                  </a:lnTo>
                  <a:lnTo>
                    <a:pt x="417716" y="520268"/>
                  </a:lnTo>
                  <a:lnTo>
                    <a:pt x="417716" y="693636"/>
                  </a:lnTo>
                  <a:lnTo>
                    <a:pt x="286804" y="693636"/>
                  </a:lnTo>
                  <a:lnTo>
                    <a:pt x="250520" y="809282"/>
                  </a:lnTo>
                  <a:lnTo>
                    <a:pt x="0" y="809282"/>
                  </a:lnTo>
                  <a:lnTo>
                    <a:pt x="298107"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3" name="Shape 13"/>
            <p:cNvSpPr/>
            <p:nvPr userDrawn="1"/>
          </p:nvSpPr>
          <p:spPr>
            <a:xfrm>
              <a:off x="2385060" y="19253"/>
              <a:ext cx="1107325" cy="809282"/>
            </a:xfrm>
            <a:custGeom>
              <a:avLst/>
              <a:gdLst/>
              <a:ahLst/>
              <a:cxnLst/>
              <a:rect l="0" t="0" r="0" b="0"/>
              <a:pathLst>
                <a:path w="1107325" h="809282">
                  <a:moveTo>
                    <a:pt x="0" y="0"/>
                  </a:moveTo>
                  <a:lnTo>
                    <a:pt x="244792" y="0"/>
                  </a:lnTo>
                  <a:lnTo>
                    <a:pt x="343408" y="499859"/>
                  </a:lnTo>
                  <a:lnTo>
                    <a:pt x="345668" y="499859"/>
                  </a:lnTo>
                  <a:lnTo>
                    <a:pt x="443116" y="0"/>
                  </a:lnTo>
                  <a:lnTo>
                    <a:pt x="662927" y="0"/>
                  </a:lnTo>
                  <a:lnTo>
                    <a:pt x="758165" y="506616"/>
                  </a:lnTo>
                  <a:lnTo>
                    <a:pt x="760488" y="506616"/>
                  </a:lnTo>
                  <a:lnTo>
                    <a:pt x="861377" y="0"/>
                  </a:lnTo>
                  <a:lnTo>
                    <a:pt x="1107325" y="0"/>
                  </a:lnTo>
                  <a:lnTo>
                    <a:pt x="880605" y="809282"/>
                  </a:lnTo>
                  <a:lnTo>
                    <a:pt x="638061" y="809282"/>
                  </a:lnTo>
                  <a:lnTo>
                    <a:pt x="550837" y="316255"/>
                  </a:lnTo>
                  <a:lnTo>
                    <a:pt x="548564" y="316255"/>
                  </a:lnTo>
                  <a:lnTo>
                    <a:pt x="463474" y="809282"/>
                  </a:lnTo>
                  <a:lnTo>
                    <a:pt x="219875" y="809282"/>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4" name="Shape 14"/>
            <p:cNvSpPr/>
            <p:nvPr userDrawn="1"/>
          </p:nvSpPr>
          <p:spPr>
            <a:xfrm>
              <a:off x="1610804" y="19253"/>
              <a:ext cx="732193" cy="809295"/>
            </a:xfrm>
            <a:custGeom>
              <a:avLst/>
              <a:gdLst/>
              <a:ahLst/>
              <a:cxnLst/>
              <a:rect l="0" t="0" r="0" b="0"/>
              <a:pathLst>
                <a:path w="732193" h="809295">
                  <a:moveTo>
                    <a:pt x="0" y="0"/>
                  </a:moveTo>
                  <a:lnTo>
                    <a:pt x="249339" y="0"/>
                  </a:lnTo>
                  <a:lnTo>
                    <a:pt x="249339" y="281076"/>
                  </a:lnTo>
                  <a:lnTo>
                    <a:pt x="482854" y="281076"/>
                  </a:lnTo>
                  <a:lnTo>
                    <a:pt x="482854" y="0"/>
                  </a:lnTo>
                  <a:lnTo>
                    <a:pt x="732193" y="0"/>
                  </a:lnTo>
                  <a:lnTo>
                    <a:pt x="732193" y="809282"/>
                  </a:lnTo>
                  <a:lnTo>
                    <a:pt x="482854" y="809282"/>
                  </a:lnTo>
                  <a:lnTo>
                    <a:pt x="482854" y="488531"/>
                  </a:lnTo>
                  <a:lnTo>
                    <a:pt x="249339" y="488531"/>
                  </a:lnTo>
                  <a:lnTo>
                    <a:pt x="249339" y="809282"/>
                  </a:lnTo>
                  <a:lnTo>
                    <a:pt x="0" y="809295"/>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6" name="Shape 15"/>
            <p:cNvSpPr/>
            <p:nvPr userDrawn="1"/>
          </p:nvSpPr>
          <p:spPr>
            <a:xfrm>
              <a:off x="767258" y="0"/>
              <a:ext cx="779793" cy="847789"/>
            </a:xfrm>
            <a:custGeom>
              <a:avLst/>
              <a:gdLst/>
              <a:ahLst/>
              <a:cxnLst/>
              <a:rect l="0" t="0" r="0" b="0"/>
              <a:pathLst>
                <a:path w="779793" h="847789">
                  <a:moveTo>
                    <a:pt x="410312" y="0"/>
                  </a:moveTo>
                  <a:cubicBezTo>
                    <a:pt x="632460" y="1105"/>
                    <a:pt x="754875" y="117869"/>
                    <a:pt x="776402" y="320751"/>
                  </a:cubicBezTo>
                  <a:lnTo>
                    <a:pt x="533844" y="320751"/>
                  </a:lnTo>
                  <a:cubicBezTo>
                    <a:pt x="529336" y="291300"/>
                    <a:pt x="506666" y="201778"/>
                    <a:pt x="403492" y="201778"/>
                  </a:cubicBezTo>
                  <a:cubicBezTo>
                    <a:pt x="286792" y="201778"/>
                    <a:pt x="249326" y="315087"/>
                    <a:pt x="249326" y="423926"/>
                  </a:cubicBezTo>
                  <a:cubicBezTo>
                    <a:pt x="249326" y="532689"/>
                    <a:pt x="286792" y="646062"/>
                    <a:pt x="403492" y="646062"/>
                  </a:cubicBezTo>
                  <a:cubicBezTo>
                    <a:pt x="487413" y="646062"/>
                    <a:pt x="520268" y="587146"/>
                    <a:pt x="535000" y="511162"/>
                  </a:cubicBezTo>
                  <a:lnTo>
                    <a:pt x="779793" y="511162"/>
                  </a:lnTo>
                  <a:cubicBezTo>
                    <a:pt x="779793" y="674370"/>
                    <a:pt x="647217" y="847789"/>
                    <a:pt x="410312" y="847789"/>
                  </a:cubicBezTo>
                  <a:cubicBezTo>
                    <a:pt x="148488" y="847789"/>
                    <a:pt x="0" y="663042"/>
                    <a:pt x="0" y="423926"/>
                  </a:cubicBezTo>
                  <a:cubicBezTo>
                    <a:pt x="0" y="168859"/>
                    <a:pt x="160998" y="0"/>
                    <a:pt x="410312" y="0"/>
                  </a:cubicBez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7" name="Shape 16"/>
            <p:cNvSpPr/>
            <p:nvPr userDrawn="1"/>
          </p:nvSpPr>
          <p:spPr>
            <a:xfrm>
              <a:off x="0" y="0"/>
              <a:ext cx="729907" cy="847789"/>
            </a:xfrm>
            <a:custGeom>
              <a:avLst/>
              <a:gdLst/>
              <a:ahLst/>
              <a:cxnLst/>
              <a:rect l="0" t="0" r="0" b="0"/>
              <a:pathLst>
                <a:path w="729907" h="847789">
                  <a:moveTo>
                    <a:pt x="358165" y="0"/>
                  </a:moveTo>
                  <a:cubicBezTo>
                    <a:pt x="533857" y="0"/>
                    <a:pt x="689115" y="66878"/>
                    <a:pt x="695947" y="264096"/>
                  </a:cubicBezTo>
                  <a:lnTo>
                    <a:pt x="460197" y="264096"/>
                  </a:lnTo>
                  <a:cubicBezTo>
                    <a:pt x="464706" y="233515"/>
                    <a:pt x="451117" y="213106"/>
                    <a:pt x="430682" y="199492"/>
                  </a:cubicBezTo>
                  <a:cubicBezTo>
                    <a:pt x="410324" y="184734"/>
                    <a:pt x="381965" y="179083"/>
                    <a:pt x="357048" y="179083"/>
                  </a:cubicBezTo>
                  <a:cubicBezTo>
                    <a:pt x="323025" y="179083"/>
                    <a:pt x="267475" y="188189"/>
                    <a:pt x="267475" y="233515"/>
                  </a:cubicBezTo>
                  <a:cubicBezTo>
                    <a:pt x="272034" y="291300"/>
                    <a:pt x="387629" y="303721"/>
                    <a:pt x="502107" y="335509"/>
                  </a:cubicBezTo>
                  <a:cubicBezTo>
                    <a:pt x="616585" y="367195"/>
                    <a:pt x="729907" y="420548"/>
                    <a:pt x="729907" y="568973"/>
                  </a:cubicBezTo>
                  <a:cubicBezTo>
                    <a:pt x="729907" y="779805"/>
                    <a:pt x="536143" y="847789"/>
                    <a:pt x="355879" y="847789"/>
                  </a:cubicBezTo>
                  <a:cubicBezTo>
                    <a:pt x="264097" y="847789"/>
                    <a:pt x="2286" y="814921"/>
                    <a:pt x="0" y="556476"/>
                  </a:cubicBezTo>
                  <a:lnTo>
                    <a:pt x="249390" y="556476"/>
                  </a:lnTo>
                  <a:cubicBezTo>
                    <a:pt x="249390" y="576910"/>
                    <a:pt x="252781" y="595008"/>
                    <a:pt x="258445" y="609765"/>
                  </a:cubicBezTo>
                  <a:cubicBezTo>
                    <a:pt x="276568" y="658508"/>
                    <a:pt x="330975" y="668706"/>
                    <a:pt x="377431" y="668706"/>
                  </a:cubicBezTo>
                  <a:cubicBezTo>
                    <a:pt x="418262" y="668706"/>
                    <a:pt x="480568" y="655079"/>
                    <a:pt x="480568" y="595008"/>
                  </a:cubicBezTo>
                  <a:cubicBezTo>
                    <a:pt x="480568" y="553123"/>
                    <a:pt x="445465" y="541795"/>
                    <a:pt x="306057" y="502107"/>
                  </a:cubicBezTo>
                  <a:cubicBezTo>
                    <a:pt x="177965" y="465823"/>
                    <a:pt x="31750" y="430695"/>
                    <a:pt x="31750" y="267487"/>
                  </a:cubicBezTo>
                  <a:cubicBezTo>
                    <a:pt x="31750" y="80467"/>
                    <a:pt x="191567" y="0"/>
                    <a:pt x="358165" y="0"/>
                  </a:cubicBez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8" name="Shape 135"/>
            <p:cNvSpPr/>
            <p:nvPr userDrawn="1"/>
          </p:nvSpPr>
          <p:spPr>
            <a:xfrm>
              <a:off x="3791230" y="1013663"/>
              <a:ext cx="816756" cy="146495"/>
            </a:xfrm>
            <a:custGeom>
              <a:avLst/>
              <a:gdLst/>
              <a:ahLst/>
              <a:cxnLst/>
              <a:rect l="0" t="0" r="0" b="0"/>
              <a:pathLst>
                <a:path w="816756" h="146495">
                  <a:moveTo>
                    <a:pt x="0" y="0"/>
                  </a:moveTo>
                  <a:lnTo>
                    <a:pt x="816756" y="0"/>
                  </a:lnTo>
                  <a:lnTo>
                    <a:pt x="816756" y="146495"/>
                  </a:lnTo>
                  <a:lnTo>
                    <a:pt x="0" y="146495"/>
                  </a:lnTo>
                  <a:lnTo>
                    <a:pt x="0" y="0"/>
                  </a:lnTo>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9" name="Shape 18"/>
            <p:cNvSpPr/>
            <p:nvPr userDrawn="1"/>
          </p:nvSpPr>
          <p:spPr>
            <a:xfrm>
              <a:off x="4238549" y="19253"/>
              <a:ext cx="369437" cy="809282"/>
            </a:xfrm>
            <a:custGeom>
              <a:avLst/>
              <a:gdLst/>
              <a:ahLst/>
              <a:cxnLst/>
              <a:rect l="0" t="0" r="0" b="0"/>
              <a:pathLst>
                <a:path w="369437" h="809282">
                  <a:moveTo>
                    <a:pt x="0" y="0"/>
                  </a:moveTo>
                  <a:lnTo>
                    <a:pt x="369437" y="0"/>
                  </a:lnTo>
                  <a:lnTo>
                    <a:pt x="369437" y="192873"/>
                  </a:lnTo>
                  <a:lnTo>
                    <a:pt x="366141" y="192735"/>
                  </a:lnTo>
                  <a:lnTo>
                    <a:pt x="249288" y="192735"/>
                  </a:lnTo>
                  <a:lnTo>
                    <a:pt x="249288" y="353632"/>
                  </a:lnTo>
                  <a:lnTo>
                    <a:pt x="369437" y="353632"/>
                  </a:lnTo>
                  <a:lnTo>
                    <a:pt x="369437" y="527075"/>
                  </a:lnTo>
                  <a:lnTo>
                    <a:pt x="249288" y="527075"/>
                  </a:lnTo>
                  <a:lnTo>
                    <a:pt x="249288" y="809282"/>
                  </a:lnTo>
                  <a:lnTo>
                    <a:pt x="0" y="809282"/>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40" name="Shape 19"/>
            <p:cNvSpPr/>
            <p:nvPr userDrawn="1"/>
          </p:nvSpPr>
          <p:spPr>
            <a:xfrm>
              <a:off x="3791230" y="19253"/>
              <a:ext cx="418808" cy="809282"/>
            </a:xfrm>
            <a:custGeom>
              <a:avLst/>
              <a:gdLst/>
              <a:ahLst/>
              <a:cxnLst/>
              <a:rect l="0" t="0" r="0" b="0"/>
              <a:pathLst>
                <a:path w="418808" h="809282">
                  <a:moveTo>
                    <a:pt x="0" y="0"/>
                  </a:moveTo>
                  <a:lnTo>
                    <a:pt x="124117" y="0"/>
                  </a:lnTo>
                  <a:lnTo>
                    <a:pt x="418808" y="809282"/>
                  </a:lnTo>
                  <a:lnTo>
                    <a:pt x="160439" y="809282"/>
                  </a:lnTo>
                  <a:lnTo>
                    <a:pt x="126352" y="693636"/>
                  </a:lnTo>
                  <a:lnTo>
                    <a:pt x="0" y="693636"/>
                  </a:lnTo>
                  <a:lnTo>
                    <a:pt x="0" y="520268"/>
                  </a:lnTo>
                  <a:lnTo>
                    <a:pt x="76530" y="520268"/>
                  </a:lnTo>
                  <a:lnTo>
                    <a:pt x="3925" y="270891"/>
                  </a:lnTo>
                  <a:lnTo>
                    <a:pt x="1727" y="270891"/>
                  </a:lnTo>
                  <a:lnTo>
                    <a:pt x="0" y="276396"/>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41" name="Shape 136"/>
            <p:cNvSpPr/>
            <p:nvPr userDrawn="1"/>
          </p:nvSpPr>
          <p:spPr>
            <a:xfrm>
              <a:off x="4607986" y="1013663"/>
              <a:ext cx="1174197" cy="146495"/>
            </a:xfrm>
            <a:custGeom>
              <a:avLst/>
              <a:gdLst/>
              <a:ahLst/>
              <a:cxnLst/>
              <a:rect l="0" t="0" r="0" b="0"/>
              <a:pathLst>
                <a:path w="1174197" h="146495">
                  <a:moveTo>
                    <a:pt x="0" y="0"/>
                  </a:moveTo>
                  <a:lnTo>
                    <a:pt x="1174197" y="0"/>
                  </a:lnTo>
                  <a:lnTo>
                    <a:pt x="1174197" y="146495"/>
                  </a:lnTo>
                  <a:lnTo>
                    <a:pt x="0" y="146495"/>
                  </a:lnTo>
                  <a:lnTo>
                    <a:pt x="0" y="0"/>
                  </a:lnTo>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43" name="Shape 21"/>
            <p:cNvSpPr/>
            <p:nvPr userDrawn="1"/>
          </p:nvSpPr>
          <p:spPr>
            <a:xfrm>
              <a:off x="5061306" y="19253"/>
              <a:ext cx="723087" cy="809282"/>
            </a:xfrm>
            <a:custGeom>
              <a:avLst/>
              <a:gdLst/>
              <a:ahLst/>
              <a:cxnLst/>
              <a:rect l="0" t="0" r="0" b="0"/>
              <a:pathLst>
                <a:path w="723087" h="809282">
                  <a:moveTo>
                    <a:pt x="21552" y="0"/>
                  </a:moveTo>
                  <a:lnTo>
                    <a:pt x="704888" y="0"/>
                  </a:lnTo>
                  <a:lnTo>
                    <a:pt x="704888" y="181356"/>
                  </a:lnTo>
                  <a:lnTo>
                    <a:pt x="325196" y="601815"/>
                  </a:lnTo>
                  <a:lnTo>
                    <a:pt x="723087" y="601815"/>
                  </a:lnTo>
                  <a:lnTo>
                    <a:pt x="723087" y="809282"/>
                  </a:lnTo>
                  <a:lnTo>
                    <a:pt x="0" y="809282"/>
                  </a:lnTo>
                  <a:lnTo>
                    <a:pt x="0" y="614312"/>
                  </a:lnTo>
                  <a:lnTo>
                    <a:pt x="376238" y="207442"/>
                  </a:lnTo>
                  <a:lnTo>
                    <a:pt x="21552" y="207442"/>
                  </a:lnTo>
                  <a:lnTo>
                    <a:pt x="21552"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45" name="Shape 22"/>
            <p:cNvSpPr/>
            <p:nvPr userDrawn="1"/>
          </p:nvSpPr>
          <p:spPr>
            <a:xfrm>
              <a:off x="4607986" y="19253"/>
              <a:ext cx="394481" cy="809282"/>
            </a:xfrm>
            <a:custGeom>
              <a:avLst/>
              <a:gdLst/>
              <a:ahLst/>
              <a:cxnLst/>
              <a:rect l="0" t="0" r="0" b="0"/>
              <a:pathLst>
                <a:path w="394481" h="809282">
                  <a:moveTo>
                    <a:pt x="0" y="0"/>
                  </a:moveTo>
                  <a:lnTo>
                    <a:pt x="105505" y="0"/>
                  </a:lnTo>
                  <a:cubicBezTo>
                    <a:pt x="247097" y="0"/>
                    <a:pt x="369538" y="78257"/>
                    <a:pt x="369538" y="231191"/>
                  </a:cubicBezTo>
                  <a:cubicBezTo>
                    <a:pt x="369538" y="315100"/>
                    <a:pt x="331006" y="403504"/>
                    <a:pt x="248202" y="434124"/>
                  </a:cubicBezTo>
                  <a:cubicBezTo>
                    <a:pt x="316236" y="460159"/>
                    <a:pt x="358222" y="534987"/>
                    <a:pt x="367290" y="635825"/>
                  </a:cubicBezTo>
                  <a:cubicBezTo>
                    <a:pt x="370643" y="675538"/>
                    <a:pt x="371849" y="771868"/>
                    <a:pt x="394481" y="809282"/>
                  </a:cubicBezTo>
                  <a:lnTo>
                    <a:pt x="145129" y="809282"/>
                  </a:lnTo>
                  <a:cubicBezTo>
                    <a:pt x="132696" y="768477"/>
                    <a:pt x="128136" y="726542"/>
                    <a:pt x="124670" y="684555"/>
                  </a:cubicBezTo>
                  <a:cubicBezTo>
                    <a:pt x="117913" y="607505"/>
                    <a:pt x="111156" y="527075"/>
                    <a:pt x="12465" y="527075"/>
                  </a:cubicBezTo>
                  <a:lnTo>
                    <a:pt x="0" y="527075"/>
                  </a:lnTo>
                  <a:lnTo>
                    <a:pt x="0" y="353632"/>
                  </a:lnTo>
                  <a:lnTo>
                    <a:pt x="10280" y="353632"/>
                  </a:lnTo>
                  <a:cubicBezTo>
                    <a:pt x="56635" y="353632"/>
                    <a:pt x="120148" y="345732"/>
                    <a:pt x="120148" y="273202"/>
                  </a:cubicBezTo>
                  <a:cubicBezTo>
                    <a:pt x="120148" y="228541"/>
                    <a:pt x="98455" y="200429"/>
                    <a:pt x="29315" y="194099"/>
                  </a:cubicBezTo>
                  <a:lnTo>
                    <a:pt x="0" y="192873"/>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31602841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3" name="Datumsplatzhalter 2"/>
          <p:cNvSpPr>
            <a:spLocks noGrp="1"/>
          </p:cNvSpPr>
          <p:nvPr>
            <p:ph type="dt" sz="half" idx="10"/>
          </p:nvPr>
        </p:nvSpPr>
        <p:spPr bwMode="gray"/>
        <p:txBody>
          <a:bodyPr/>
          <a:lstStyle/>
          <a:p>
            <a:endParaRPr lang="de-DE"/>
          </a:p>
        </p:txBody>
      </p:sp>
      <p:sp>
        <p:nvSpPr>
          <p:cNvPr id="4" name="Fußzeilenplatzhalter 3"/>
          <p:cNvSpPr>
            <a:spLocks noGrp="1"/>
          </p:cNvSpPr>
          <p:nvPr>
            <p:ph type="ftr" sz="quarter" idx="11"/>
          </p:nvPr>
        </p:nvSpPr>
        <p:spPr bwMode="gray"/>
        <p:txBody>
          <a:bodyPr/>
          <a:lstStyle/>
          <a:p>
            <a:r>
              <a:rPr lang="de-DE"/>
              <a:t>Schwarz Group // Corporate Presentation //</a:t>
            </a:r>
          </a:p>
        </p:txBody>
      </p:sp>
      <p:sp>
        <p:nvSpPr>
          <p:cNvPr id="5" name="Foliennummernplatzhalter 4"/>
          <p:cNvSpPr>
            <a:spLocks noGrp="1"/>
          </p:cNvSpPr>
          <p:nvPr>
            <p:ph type="sldNum" sz="quarter" idx="12"/>
          </p:nvPr>
        </p:nvSpPr>
        <p:spPr bwMode="gray"/>
        <p:txBody>
          <a:bodyPr/>
          <a:lstStyle/>
          <a:p>
            <a:fld id="{0C7C1E0B-BD27-42F8-BC6B-2F0636970842}" type="slidenum">
              <a:rPr lang="de-DE" smtClean="0"/>
              <a:pPr/>
              <a:t>‹#›</a:t>
            </a:fld>
            <a:endParaRPr lang="de-DE"/>
          </a:p>
        </p:txBody>
      </p:sp>
      <p:pic>
        <p:nvPicPr>
          <p:cNvPr id="2050" name="Picture 2" hidden="1"/>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0"/>
            <a:ext cx="12190413" cy="686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3996" y="2795597"/>
            <a:ext cx="10233999" cy="3067050"/>
          </a:xfrm>
        </p:spPr>
        <p:txBody>
          <a:bodyPr/>
          <a:lstStyle>
            <a:lvl1pPr marL="0" indent="0">
              <a:lnSpc>
                <a:spcPct val="100000"/>
              </a:lnSpc>
              <a:buFontTx/>
              <a:buNone/>
              <a:defRPr sz="3200" b="1">
                <a:solidFill>
                  <a:srgbClr val="965AA0"/>
                </a:solidFill>
              </a:defRPr>
            </a:lvl1pPr>
            <a:lvl2pPr marL="0" indent="0">
              <a:lnSpc>
                <a:spcPct val="100000"/>
              </a:lnSpc>
              <a:buFontTx/>
              <a:buNone/>
              <a:defRPr sz="3200" b="1">
                <a:solidFill>
                  <a:srgbClr val="965AA0"/>
                </a:solidFill>
              </a:defRPr>
            </a:lvl2pPr>
            <a:lvl3pPr marL="0" indent="0">
              <a:lnSpc>
                <a:spcPct val="100000"/>
              </a:lnSpc>
              <a:buFontTx/>
              <a:buNone/>
              <a:defRPr sz="3200" b="1">
                <a:solidFill>
                  <a:srgbClr val="965AA0"/>
                </a:solidFill>
              </a:defRPr>
            </a:lvl3pPr>
            <a:lvl4pPr marL="0" indent="0">
              <a:lnSpc>
                <a:spcPct val="100000"/>
              </a:lnSpc>
              <a:buFontTx/>
              <a:buNone/>
              <a:defRPr sz="3200" b="1">
                <a:solidFill>
                  <a:srgbClr val="965AA0"/>
                </a:solidFill>
              </a:defRPr>
            </a:lvl4pPr>
            <a:lvl5pPr marL="0" indent="0">
              <a:lnSpc>
                <a:spcPct val="100000"/>
              </a:lnSpc>
              <a:buFontTx/>
              <a:buNone/>
              <a:defRPr sz="3200" b="1">
                <a:solidFill>
                  <a:srgbClr val="965AA0"/>
                </a:solidFill>
              </a:defRPr>
            </a:lvl5pPr>
            <a:lvl6pPr marL="0" indent="0">
              <a:lnSpc>
                <a:spcPct val="100000"/>
              </a:lnSpc>
              <a:buFontTx/>
              <a:buNone/>
              <a:defRPr sz="3200" b="1">
                <a:solidFill>
                  <a:srgbClr val="965AA0"/>
                </a:solidFill>
              </a:defRPr>
            </a:lvl6pPr>
            <a:lvl7pPr marL="0" indent="0">
              <a:lnSpc>
                <a:spcPct val="100000"/>
              </a:lnSpc>
              <a:buFontTx/>
              <a:buNone/>
              <a:defRPr sz="3200" b="1">
                <a:solidFill>
                  <a:srgbClr val="965AA0"/>
                </a:solidFill>
              </a:defRPr>
            </a:lvl7pPr>
            <a:lvl8pPr marL="0" indent="0">
              <a:lnSpc>
                <a:spcPct val="100000"/>
              </a:lnSpc>
              <a:buFontTx/>
              <a:buNone/>
              <a:defRPr sz="3200" b="1">
                <a:solidFill>
                  <a:srgbClr val="965AA0"/>
                </a:solidFill>
              </a:defRPr>
            </a:lvl8pPr>
            <a:lvl9pPr marL="0" indent="0">
              <a:lnSpc>
                <a:spcPct val="100000"/>
              </a:lnSpc>
              <a:buFontTx/>
              <a:buNone/>
              <a:defRPr sz="3200" b="1">
                <a:solidFill>
                  <a:srgbClr val="965AA0"/>
                </a:solidFill>
              </a:defRPr>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feld 9"/>
          <p:cNvSpPr txBox="1"/>
          <p:nvPr userDrawn="1"/>
        </p:nvSpPr>
        <p:spPr>
          <a:xfrm>
            <a:off x="1508845" y="1417993"/>
            <a:ext cx="3951178" cy="1075423"/>
          </a:xfrm>
          <a:prstGeom prst="rect">
            <a:avLst/>
          </a:prstGeom>
          <a:noFill/>
        </p:spPr>
        <p:txBody>
          <a:bodyPr wrap="square" lIns="0" tIns="0" rIns="0" bIns="0" rtlCol="0" anchor="b">
            <a:spAutoFit/>
          </a:bodyPr>
          <a:lstStyle/>
          <a:p>
            <a:pPr marL="0" marR="0" lvl="0" indent="0" algn="l" defTabSz="1088502" rtl="0" eaLnBrk="1" fontAlgn="auto" latinLnBrk="0" hangingPunct="1">
              <a:lnSpc>
                <a:spcPct val="130000"/>
              </a:lnSpc>
              <a:spcBef>
                <a:spcPts val="0"/>
              </a:spcBef>
              <a:spcAft>
                <a:spcPts val="0"/>
              </a:spcAft>
              <a:buClrTx/>
              <a:buSzTx/>
              <a:buFontTx/>
              <a:buNone/>
              <a:tabLst/>
              <a:defRPr/>
            </a:pPr>
            <a:r>
              <a:rPr kumimoji="0" lang="de-DE" sz="6000" b="1" i="0" u="none" strike="noStrike" kern="1200" cap="all" spc="0" normalizeH="0" baseline="0" noProof="0">
                <a:ln>
                  <a:noFill/>
                </a:ln>
                <a:solidFill>
                  <a:schemeClr val="accent1"/>
                </a:solidFill>
                <a:effectLst/>
                <a:uLnTx/>
                <a:uFillTx/>
                <a:latin typeface="+mn-lt"/>
                <a:ea typeface="+mn-ea"/>
                <a:cs typeface="+mn-cs"/>
              </a:rPr>
              <a:t>Agenda</a:t>
            </a:r>
          </a:p>
        </p:txBody>
      </p:sp>
      <p:sp>
        <p:nvSpPr>
          <p:cNvPr id="11" name="Rechteck 10"/>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spTree>
    <p:extLst>
      <p:ext uri="{BB962C8B-B14F-4D97-AF65-F5344CB8AC3E}">
        <p14:creationId xmlns:p14="http://schemas.microsoft.com/office/powerpoint/2010/main" val="29397397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image" Target="../media/image5.emf"/><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oleObject" Target="../embeddings/oleObject13.bin"/><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tags" Target="../tags/tag21.xml"/><Relationship Id="rId5" Type="http://schemas.openxmlformats.org/officeDocument/2006/relationships/slideLayout" Target="../slideLayouts/slideLayout132.xml"/><Relationship Id="rId10" Type="http://schemas.openxmlformats.org/officeDocument/2006/relationships/tags" Target="../tags/tag20.xml"/><Relationship Id="rId4" Type="http://schemas.openxmlformats.org/officeDocument/2006/relationships/slideLayout" Target="../slideLayouts/slideLayout131.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image" Target="../media/image5.emf"/><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oleObject" Target="../embeddings/oleObject14.bin"/><Relationship Id="rId2" Type="http://schemas.openxmlformats.org/officeDocument/2006/relationships/slideLayout" Target="../slideLayouts/slideLayout137.xml"/><Relationship Id="rId16" Type="http://schemas.openxmlformats.org/officeDocument/2006/relationships/tags" Target="../tags/tag23.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tags" Target="../tags/tag22.xml"/><Relationship Id="rId10" Type="http://schemas.openxmlformats.org/officeDocument/2006/relationships/slideLayout" Target="../slideLayouts/slideLayout145.xml"/><Relationship Id="rId19" Type="http://schemas.openxmlformats.org/officeDocument/2006/relationships/image" Target="../media/image18.png"/><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tags" Target="../tags/tag24.xml"/><Relationship Id="rId3" Type="http://schemas.openxmlformats.org/officeDocument/2006/relationships/slideLayout" Target="../slideLayouts/slideLayout151.xml"/><Relationship Id="rId21" Type="http://schemas.openxmlformats.org/officeDocument/2006/relationships/image" Target="../media/image5.emf"/><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theme" Target="../theme/theme12.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oleObject" Target="../embeddings/oleObject15.bin"/><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tags" Target="../tags/tag25.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image" Target="../media/image18.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oleObject" Target="../embeddings/oleObject2.bin"/><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ags" Target="../tags/tag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ags" Target="../tags/tag2.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image" Target="../media/image5.emf"/><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oleObject" Target="../embeddings/oleObject3.bin"/><Relationship Id="rId2" Type="http://schemas.openxmlformats.org/officeDocument/2006/relationships/slideLayout" Target="../slideLayouts/slideLayout22.xml"/><Relationship Id="rId16" Type="http://schemas.openxmlformats.org/officeDocument/2006/relationships/tags" Target="../tags/tag5.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ags" Target="../tags/tag4.xml"/><Relationship Id="rId10" Type="http://schemas.openxmlformats.org/officeDocument/2006/relationships/slideLayout" Target="../slideLayouts/slideLayout30.xml"/><Relationship Id="rId19" Type="http://schemas.openxmlformats.org/officeDocument/2006/relationships/image" Target="../media/image18.png"/><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5.emf"/><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oleObject" Target="../embeddings/oleObject4.bin"/><Relationship Id="rId2" Type="http://schemas.openxmlformats.org/officeDocument/2006/relationships/slideLayout" Target="../slideLayouts/slideLayout35.xml"/><Relationship Id="rId16" Type="http://schemas.openxmlformats.org/officeDocument/2006/relationships/tags" Target="../tags/tag7.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ags" Target="../tags/tag6.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tags" Target="../tags/tag9.xml"/><Relationship Id="rId3" Type="http://schemas.openxmlformats.org/officeDocument/2006/relationships/slideLayout" Target="../slideLayouts/slideLayout49.xml"/><Relationship Id="rId21" Type="http://schemas.openxmlformats.org/officeDocument/2006/relationships/image" Target="../media/image5.emf"/><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theme" Target="../theme/theme5.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oleObject" Target="../embeddings/oleObject6.bin"/><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tags" Target="../tags/tag1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image" Target="../media/image1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6.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image" Target="../media/image5.emf"/><Relationship Id="rId2" Type="http://schemas.openxmlformats.org/officeDocument/2006/relationships/slideLayout" Target="../slideLayouts/slideLayout64.xml"/><Relationship Id="rId16" Type="http://schemas.openxmlformats.org/officeDocument/2006/relationships/oleObject" Target="../embeddings/oleObject7.bin"/><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tags" Target="../tags/tag12.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tags" Target="../tags/tag1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image" Target="../media/image5.emf"/><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oleObject" Target="../embeddings/oleObject9.bin"/><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tags" Target="../tags/tag14.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theme" Target="../theme/theme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tags" Target="../tags/tag19.xml"/><Relationship Id="rId3" Type="http://schemas.openxmlformats.org/officeDocument/2006/relationships/slideLayout" Target="../slideLayouts/slideLayout115.xml"/><Relationship Id="rId21" Type="http://schemas.openxmlformats.org/officeDocument/2006/relationships/image" Target="../media/image33.jpeg"/><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tags" Target="../tags/tag18.xml"/><Relationship Id="rId2" Type="http://schemas.openxmlformats.org/officeDocument/2006/relationships/slideLayout" Target="../slideLayouts/slideLayout114.xml"/><Relationship Id="rId16" Type="http://schemas.openxmlformats.org/officeDocument/2006/relationships/theme" Target="../theme/theme9.xml"/><Relationship Id="rId20" Type="http://schemas.openxmlformats.org/officeDocument/2006/relationships/image" Target="../media/image32.emf"/><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oleObject" Target="../embeddings/oleObject12.bin"/><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gray">
          <a:xfrm>
            <a:off x="431800" y="428625"/>
            <a:ext cx="11325225" cy="335046"/>
          </a:xfrm>
          <a:prstGeom prst="rect">
            <a:avLst/>
          </a:prstGeom>
        </p:spPr>
        <p:txBody>
          <a:bodyPr vert="horz" lIns="0" tIns="0" rIns="0" bIns="0" rtlCol="0" anchor="b">
            <a:noAutofit/>
          </a:bodyPr>
          <a:lstStyle/>
          <a:p>
            <a:r>
              <a:rPr lang="de-DE"/>
              <a:t>Titelmasterformat durch Klicken bearbeiten</a:t>
            </a:r>
          </a:p>
        </p:txBody>
      </p:sp>
      <p:sp>
        <p:nvSpPr>
          <p:cNvPr id="3" name="Textplatzhalter 2"/>
          <p:cNvSpPr>
            <a:spLocks noGrp="1"/>
          </p:cNvSpPr>
          <p:nvPr>
            <p:ph type="body" idx="1"/>
          </p:nvPr>
        </p:nvSpPr>
        <p:spPr bwMode="gray">
          <a:xfrm>
            <a:off x="431800" y="1412874"/>
            <a:ext cx="11325225" cy="5014913"/>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3"/>
          </p:nvPr>
        </p:nvSpPr>
        <p:spPr bwMode="gray">
          <a:xfrm>
            <a:off x="431800" y="6427788"/>
            <a:ext cx="10962480" cy="246858"/>
          </a:xfrm>
          <a:prstGeom prst="rect">
            <a:avLst/>
          </a:prstGeom>
        </p:spPr>
        <p:txBody>
          <a:bodyPr vert="horz" lIns="0" tIns="0" rIns="0" bIns="0" rtlCol="0" anchor="b">
            <a:noAutofit/>
          </a:bodyPr>
          <a:lstStyle>
            <a:lvl1pPr algn="r">
              <a:tabLst>
                <a:tab pos="0" algn="l"/>
              </a:tabLst>
              <a:defRPr sz="1100">
                <a:solidFill>
                  <a:srgbClr val="965AA0"/>
                </a:solidFill>
              </a:defRPr>
            </a:lvl1pPr>
            <a:lvl2pPr marL="0" indent="0" algn="r">
              <a:defRPr sz="1100">
                <a:solidFill>
                  <a:srgbClr val="965AA0"/>
                </a:solidFill>
              </a:defRPr>
            </a:lvl2pPr>
            <a:lvl3pPr marL="0" indent="0" algn="r">
              <a:defRPr sz="1100">
                <a:solidFill>
                  <a:srgbClr val="965AA0"/>
                </a:solidFill>
              </a:defRPr>
            </a:lvl3pPr>
            <a:lvl4pPr marL="0" indent="0" algn="r">
              <a:defRPr sz="1100">
                <a:solidFill>
                  <a:srgbClr val="965AA0"/>
                </a:solidFill>
              </a:defRPr>
            </a:lvl4pPr>
            <a:lvl5pPr marL="0" indent="0" algn="r">
              <a:defRPr sz="1100">
                <a:solidFill>
                  <a:srgbClr val="965AA0"/>
                </a:solidFill>
              </a:defRPr>
            </a:lvl5pPr>
            <a:lvl6pPr marL="0" indent="0" algn="r">
              <a:defRPr sz="1100">
                <a:solidFill>
                  <a:srgbClr val="965AA0"/>
                </a:solidFill>
              </a:defRPr>
            </a:lvl6pPr>
            <a:lvl7pPr marL="3175" indent="0" algn="r">
              <a:tabLst/>
              <a:defRPr sz="1100">
                <a:solidFill>
                  <a:srgbClr val="965AA0"/>
                </a:solidFill>
              </a:defRPr>
            </a:lvl7pPr>
            <a:lvl8pPr marL="3175" indent="0" algn="r">
              <a:defRPr sz="1100">
                <a:solidFill>
                  <a:srgbClr val="965AA0"/>
                </a:solidFill>
              </a:defRPr>
            </a:lvl8pPr>
            <a:lvl9pPr marL="0" indent="0" algn="r">
              <a:defRPr sz="1100">
                <a:solidFill>
                  <a:srgbClr val="965AA0"/>
                </a:solidFill>
              </a:defRPr>
            </a:lvl9pPr>
          </a:lstStyle>
          <a:p>
            <a:r>
              <a:rPr lang="de-DE"/>
              <a:t>Schwarz Group // Corporate Presentation //</a:t>
            </a:r>
          </a:p>
        </p:txBody>
      </p:sp>
      <p:sp>
        <p:nvSpPr>
          <p:cNvPr id="6" name="Foliennummernplatzhalter 5"/>
          <p:cNvSpPr>
            <a:spLocks noGrp="1"/>
          </p:cNvSpPr>
          <p:nvPr>
            <p:ph type="sldNum" sz="quarter" idx="4"/>
          </p:nvPr>
        </p:nvSpPr>
        <p:spPr bwMode="gray">
          <a:xfrm>
            <a:off x="11394280" y="6427788"/>
            <a:ext cx="362744" cy="256383"/>
          </a:xfrm>
          <a:prstGeom prst="rect">
            <a:avLst/>
          </a:prstGeom>
        </p:spPr>
        <p:txBody>
          <a:bodyPr vert="horz" lIns="0" tIns="0" rIns="0" bIns="0" rtlCol="0" anchor="b">
            <a:noAutofit/>
          </a:bodyPr>
          <a:lstStyle>
            <a:lvl1pPr algn="r">
              <a:defRPr sz="1400" b="1">
                <a:solidFill>
                  <a:schemeClr val="accent1"/>
                </a:solidFill>
              </a:defRPr>
            </a:lvl1pPr>
            <a:lvl2pPr marL="0" indent="0">
              <a:defRPr sz="1400" b="1">
                <a:solidFill>
                  <a:schemeClr val="accent1"/>
                </a:solidFill>
              </a:defRPr>
            </a:lvl2pPr>
            <a:lvl3pPr marL="0" indent="0">
              <a:defRPr sz="1400" b="1">
                <a:solidFill>
                  <a:schemeClr val="accent1"/>
                </a:solidFill>
              </a:defRPr>
            </a:lvl3pPr>
            <a:lvl4pPr marL="1588" indent="0">
              <a:defRPr sz="1400" b="1">
                <a:solidFill>
                  <a:schemeClr val="accent1"/>
                </a:solidFill>
              </a:defRPr>
            </a:lvl4pPr>
            <a:lvl5pPr marL="3175" indent="0">
              <a:defRPr sz="1400" b="1">
                <a:solidFill>
                  <a:schemeClr val="accent1"/>
                </a:solidFill>
              </a:defRPr>
            </a:lvl5pPr>
            <a:lvl6pPr marL="1588" indent="0">
              <a:defRPr sz="1400" b="1">
                <a:solidFill>
                  <a:schemeClr val="accent1"/>
                </a:solidFill>
              </a:defRPr>
            </a:lvl6pPr>
            <a:lvl7pPr marL="0" indent="0">
              <a:defRPr sz="1400" b="1">
                <a:solidFill>
                  <a:schemeClr val="accent1"/>
                </a:solidFill>
              </a:defRPr>
            </a:lvl7pPr>
            <a:lvl8pPr marL="0" indent="0">
              <a:defRPr sz="1400" b="1">
                <a:solidFill>
                  <a:schemeClr val="accent1"/>
                </a:solidFill>
              </a:defRPr>
            </a:lvl8pPr>
            <a:lvl9pPr marL="0" indent="0">
              <a:defRPr sz="1400" b="1">
                <a:solidFill>
                  <a:schemeClr val="accent1"/>
                </a:solidFill>
              </a:defRPr>
            </a:lvl9pPr>
          </a:lstStyle>
          <a:p>
            <a:fld id="{0C7C1E0B-BD27-42F8-BC6B-2F0636970842}" type="slidenum">
              <a:rPr lang="de-DE" smtClean="0"/>
              <a:pPr/>
              <a:t>‹#›</a:t>
            </a:fld>
            <a:endParaRPr lang="de-DE"/>
          </a:p>
        </p:txBody>
      </p:sp>
    </p:spTree>
    <p:extLst>
      <p:ext uri="{BB962C8B-B14F-4D97-AF65-F5344CB8AC3E}">
        <p14:creationId xmlns:p14="http://schemas.microsoft.com/office/powerpoint/2010/main" val="703567775"/>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1" r:id="rId3"/>
    <p:sldLayoutId id="2147483669" r:id="rId4"/>
    <p:sldLayoutId id="2147483668" r:id="rId5"/>
    <p:sldLayoutId id="2147483681" r:id="rId6"/>
    <p:sldLayoutId id="2147483688" r:id="rId7"/>
    <p:sldLayoutId id="2147483689" r:id="rId8"/>
    <p:sldLayoutId id="2147483936" r:id="rId9"/>
    <p:sldLayoutId id="2147483937" r:id="rId10"/>
    <p:sldLayoutId id="2147483938" r:id="rId11"/>
  </p:sldLayoutIdLst>
  <p:transition>
    <p:fade/>
  </p:transition>
  <p:hf hdr="0" dt="0"/>
  <p:txStyles>
    <p:titleStyle>
      <a:lvl1pPr algn="l" defTabSz="1088545" rtl="0" eaLnBrk="1" latinLnBrk="0" hangingPunct="1">
        <a:spcBef>
          <a:spcPct val="0"/>
        </a:spcBef>
        <a:buNone/>
        <a:defRPr sz="2800" b="1" kern="1200" cap="all" baseline="0">
          <a:solidFill>
            <a:schemeClr val="accent1"/>
          </a:solidFill>
          <a:latin typeface="+mj-lt"/>
          <a:ea typeface="+mj-ea"/>
          <a:cs typeface="+mj-cs"/>
        </a:defRPr>
      </a:lvl1pPr>
    </p:titleStyle>
    <p:bodyStyle>
      <a:lvl1pPr marL="0" indent="0" algn="l" defTabSz="1088545" rtl="0" eaLnBrk="1" latinLnBrk="0" hangingPunct="1">
        <a:lnSpc>
          <a:spcPct val="130000"/>
        </a:lnSpc>
        <a:spcBef>
          <a:spcPts val="0"/>
        </a:spcBef>
        <a:buFontTx/>
        <a:buNone/>
        <a:defRPr sz="1800" kern="1200">
          <a:solidFill>
            <a:schemeClr val="tx1"/>
          </a:solidFill>
          <a:latin typeface="+mn-lt"/>
          <a:ea typeface="+mn-ea"/>
          <a:cs typeface="+mn-cs"/>
        </a:defRPr>
      </a:lvl1pPr>
      <a:lvl2pPr marL="180007" indent="-180007" algn="l" defTabSz="1088545"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60014" indent="-180007" algn="l" defTabSz="1088545"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40021" indent="-180007" algn="l" defTabSz="1088545"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20028" indent="-180007" algn="l" defTabSz="1088545"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20028" indent="-180007" algn="l" defTabSz="1088545"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20028" indent="-180007" algn="l" defTabSz="1088545"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20028" indent="-180007" algn="l" defTabSz="1088545"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20028" indent="-180007" algn="l" defTabSz="1088545"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1088545" rtl="0" eaLnBrk="1" latinLnBrk="0" hangingPunct="1">
        <a:defRPr sz="2100" kern="1200">
          <a:solidFill>
            <a:schemeClr val="tx1"/>
          </a:solidFill>
          <a:latin typeface="+mn-lt"/>
          <a:ea typeface="+mn-ea"/>
          <a:cs typeface="+mn-cs"/>
        </a:defRPr>
      </a:lvl1pPr>
      <a:lvl2pPr marL="544272" algn="l" defTabSz="1088545" rtl="0" eaLnBrk="1" latinLnBrk="0" hangingPunct="1">
        <a:defRPr sz="2100" kern="1200">
          <a:solidFill>
            <a:schemeClr val="tx1"/>
          </a:solidFill>
          <a:latin typeface="+mn-lt"/>
          <a:ea typeface="+mn-ea"/>
          <a:cs typeface="+mn-cs"/>
        </a:defRPr>
      </a:lvl2pPr>
      <a:lvl3pPr marL="1088545" algn="l" defTabSz="1088545" rtl="0" eaLnBrk="1" latinLnBrk="0" hangingPunct="1">
        <a:defRPr sz="2100" kern="1200">
          <a:solidFill>
            <a:schemeClr val="tx1"/>
          </a:solidFill>
          <a:latin typeface="+mn-lt"/>
          <a:ea typeface="+mn-ea"/>
          <a:cs typeface="+mn-cs"/>
        </a:defRPr>
      </a:lvl3pPr>
      <a:lvl4pPr marL="1632817" algn="l" defTabSz="1088545" rtl="0" eaLnBrk="1" latinLnBrk="0" hangingPunct="1">
        <a:defRPr sz="2100" kern="1200">
          <a:solidFill>
            <a:schemeClr val="tx1"/>
          </a:solidFill>
          <a:latin typeface="+mn-lt"/>
          <a:ea typeface="+mn-ea"/>
          <a:cs typeface="+mn-cs"/>
        </a:defRPr>
      </a:lvl4pPr>
      <a:lvl5pPr marL="2177089" algn="l" defTabSz="1088545" rtl="0" eaLnBrk="1" latinLnBrk="0" hangingPunct="1">
        <a:defRPr sz="2100" kern="1200">
          <a:solidFill>
            <a:schemeClr val="tx1"/>
          </a:solidFill>
          <a:latin typeface="+mn-lt"/>
          <a:ea typeface="+mn-ea"/>
          <a:cs typeface="+mn-cs"/>
        </a:defRPr>
      </a:lvl5pPr>
      <a:lvl6pPr marL="2721361" algn="l" defTabSz="1088545" rtl="0" eaLnBrk="1" latinLnBrk="0" hangingPunct="1">
        <a:defRPr sz="2100" kern="1200">
          <a:solidFill>
            <a:schemeClr val="tx1"/>
          </a:solidFill>
          <a:latin typeface="+mn-lt"/>
          <a:ea typeface="+mn-ea"/>
          <a:cs typeface="+mn-cs"/>
        </a:defRPr>
      </a:lvl6pPr>
      <a:lvl7pPr marL="3265633" algn="l" defTabSz="1088545" rtl="0" eaLnBrk="1" latinLnBrk="0" hangingPunct="1">
        <a:defRPr sz="2100" kern="1200">
          <a:solidFill>
            <a:schemeClr val="tx1"/>
          </a:solidFill>
          <a:latin typeface="+mn-lt"/>
          <a:ea typeface="+mn-ea"/>
          <a:cs typeface="+mn-cs"/>
        </a:defRPr>
      </a:lvl7pPr>
      <a:lvl8pPr marL="3809906" algn="l" defTabSz="1088545" rtl="0" eaLnBrk="1" latinLnBrk="0" hangingPunct="1">
        <a:defRPr sz="2100" kern="1200">
          <a:solidFill>
            <a:schemeClr val="tx1"/>
          </a:solidFill>
          <a:latin typeface="+mn-lt"/>
          <a:ea typeface="+mn-ea"/>
          <a:cs typeface="+mn-cs"/>
        </a:defRPr>
      </a:lvl8pPr>
      <a:lvl9pPr marL="4354178" algn="l" defTabSz="1088545"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90" userDrawn="1">
          <p15:clr>
            <a:srgbClr val="5ACBF0"/>
          </p15:clr>
        </p15:guide>
        <p15:guide id="5" pos="7587" userDrawn="1">
          <p15:clr>
            <a:srgbClr val="5ACBF0"/>
          </p15:clr>
        </p15:guide>
        <p15:guide id="7" pos="272" userDrawn="1">
          <p15:clr>
            <a:srgbClr val="5ACBF0"/>
          </p15:clr>
        </p15:guide>
        <p15:guide id="8" pos="7406" userDrawn="1">
          <p15:clr>
            <a:srgbClr val="5ACBF0"/>
          </p15:clr>
        </p15:guide>
        <p15:guide id="9" orient="horz" pos="270" userDrawn="1">
          <p15:clr>
            <a:srgbClr val="5ACBF0"/>
          </p15:clr>
        </p15:guide>
        <p15:guide id="10" orient="horz" pos="4049" userDrawn="1">
          <p15:clr>
            <a:srgbClr val="5ACBF0"/>
          </p15:clr>
        </p15:guide>
        <p15:guide id="11" pos="90" userDrawn="1">
          <p15:clr>
            <a:srgbClr val="5ACBF0"/>
          </p15:clr>
        </p15:guide>
        <p15:guide id="12" orient="horz" pos="4230" userDrawn="1">
          <p15:clr>
            <a:srgbClr val="5ACBF0"/>
          </p15:clr>
        </p15:guide>
        <p15:guide id="13" orient="horz" pos="890"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7FACF27A-7AF7-4159-A6FF-067A4976AA79}"/>
              </a:ext>
            </a:extLst>
          </p:cNvPr>
          <p:cNvGraphicFramePr>
            <a:graphicFrameLocks noChangeAspect="1"/>
          </p:cNvGraphicFramePr>
          <p:nvPr userDrawn="1">
            <p:custDataLst>
              <p:tags r:id="rId10"/>
            </p:custDataLst>
            <p:extLst>
              <p:ext uri="{D42A27DB-BD31-4B8C-83A1-F6EECF244321}">
                <p14:modId xmlns:p14="http://schemas.microsoft.com/office/powerpoint/2010/main" val="161477126"/>
              </p:ext>
            </p:extLst>
          </p:nvPr>
        </p:nvGraphicFramePr>
        <p:xfrm>
          <a:off x="1587" y="1589"/>
          <a:ext cx="1588" cy="1588"/>
        </p:xfrm>
        <a:graphic>
          <a:graphicData uri="http://schemas.openxmlformats.org/presentationml/2006/ole">
            <mc:AlternateContent xmlns:mc="http://schemas.openxmlformats.org/markup-compatibility/2006">
              <mc:Choice xmlns:v="urn:schemas-microsoft-com:vml" Requires="v">
                <p:oleObj name="think-cell Folie" r:id="rId12" imgW="347" imgH="348" progId="TCLayout.ActiveDocument.1">
                  <p:embed/>
                </p:oleObj>
              </mc:Choice>
              <mc:Fallback>
                <p:oleObj name="think-cell Folie" r:id="rId12" imgW="347" imgH="348" progId="TCLayout.ActiveDocument.1">
                  <p:embed/>
                  <p:pic>
                    <p:nvPicPr>
                      <p:cNvPr id="7" name="Objekt 6" hidden="1">
                        <a:extLst>
                          <a:ext uri="{FF2B5EF4-FFF2-40B4-BE49-F238E27FC236}">
                            <a16:creationId xmlns:a16="http://schemas.microsoft.com/office/drawing/2014/main" id="{7FACF27A-7AF7-4159-A6FF-067A4976AA79}"/>
                          </a:ext>
                        </a:extLst>
                      </p:cNvPr>
                      <p:cNvPicPr/>
                      <p:nvPr/>
                    </p:nvPicPr>
                    <p:blipFill>
                      <a:blip r:embed="rId13"/>
                      <a:stretch>
                        <a:fillRect/>
                      </a:stretch>
                    </p:blipFill>
                    <p:spPr>
                      <a:xfrm>
                        <a:off x="1587" y="1589"/>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A5EF087A-CB8D-436D-8194-F3C22DA10B6E}"/>
              </a:ext>
            </a:extLst>
          </p:cNvPr>
          <p:cNvSpPr/>
          <p:nvPr userDrawn="1">
            <p:custDataLst>
              <p:tags r:id="rId11"/>
            </p:custDataLst>
          </p:nvPr>
        </p:nvSpPr>
        <p:spPr>
          <a:xfrm>
            <a:off x="0" y="0"/>
            <a:ext cx="158709" cy="158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999" b="0" i="0" baseline="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FE62D056-30C9-4942-842F-EE766A824940}"/>
              </a:ext>
            </a:extLst>
          </p:cNvPr>
          <p:cNvSpPr>
            <a:spLocks noGrp="1"/>
          </p:cNvSpPr>
          <p:nvPr>
            <p:ph type="title"/>
          </p:nvPr>
        </p:nvSpPr>
        <p:spPr>
          <a:xfrm>
            <a:off x="837982" y="365210"/>
            <a:ext cx="10514450" cy="132587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98A8E5-C192-984F-A109-48A3BD38268F}"/>
              </a:ext>
            </a:extLst>
          </p:cNvPr>
          <p:cNvSpPr>
            <a:spLocks noGrp="1"/>
          </p:cNvSpPr>
          <p:nvPr>
            <p:ph type="body" idx="1"/>
          </p:nvPr>
        </p:nvSpPr>
        <p:spPr>
          <a:xfrm>
            <a:off x="837982" y="1826048"/>
            <a:ext cx="10514450" cy="43523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225369"/>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Lst>
  <p:hf hdr="0" dt="0"/>
  <p:txStyles>
    <p:titleStyle>
      <a:lvl1pPr algn="l" defTabSz="914126" rtl="0" eaLnBrk="1" latinLnBrk="0" hangingPunct="1">
        <a:lnSpc>
          <a:spcPct val="90000"/>
        </a:lnSpc>
        <a:spcBef>
          <a:spcPct val="0"/>
        </a:spcBef>
        <a:buNone/>
        <a:defRPr sz="29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Clr>
          <a:schemeClr val="accent1"/>
        </a:buClr>
        <a:buFont typeface="Arial" panose="020B0604020202020204" pitchFamily="34" charset="0"/>
        <a:buChar char="•"/>
        <a:defRPr sz="2399" kern="1200">
          <a:solidFill>
            <a:schemeClr val="bg2"/>
          </a:solidFill>
          <a:latin typeface="+mj-lt"/>
          <a:ea typeface="+mn-ea"/>
          <a:cs typeface="+mn-cs"/>
        </a:defRPr>
      </a:lvl1pPr>
      <a:lvl2pPr marL="685594"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2pPr>
      <a:lvl3pPr marL="1142657"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3pPr>
      <a:lvl4pPr marL="1599720"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4pPr>
      <a:lvl5pPr marL="2056783"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6ACAA9DB-86A2-4ECD-84D2-D6EB5F5D6A1D}"/>
              </a:ext>
            </a:extLst>
          </p:cNvPr>
          <p:cNvGraphicFramePr>
            <a:graphicFrameLocks noChangeAspect="1"/>
          </p:cNvGraphicFramePr>
          <p:nvPr userDrawn="1">
            <p:custDataLst>
              <p:tags r:id="rId15"/>
            </p:custDataLst>
            <p:extLst>
              <p:ext uri="{D42A27DB-BD31-4B8C-83A1-F6EECF244321}">
                <p14:modId xmlns:p14="http://schemas.microsoft.com/office/powerpoint/2010/main" val="352010959"/>
              </p:ext>
            </p:extLst>
          </p:nvPr>
        </p:nvGraphicFramePr>
        <p:xfrm>
          <a:off x="1587" y="1589"/>
          <a:ext cx="1588" cy="1588"/>
        </p:xfrm>
        <a:graphic>
          <a:graphicData uri="http://schemas.openxmlformats.org/presentationml/2006/ole">
            <mc:AlternateContent xmlns:mc="http://schemas.openxmlformats.org/markup-compatibility/2006">
              <mc:Choice xmlns:v="urn:schemas-microsoft-com:vml" Requires="v">
                <p:oleObj name="think-cell Folie" r:id="rId17" imgW="347" imgH="348" progId="TCLayout.ActiveDocument.1">
                  <p:embed/>
                </p:oleObj>
              </mc:Choice>
              <mc:Fallback>
                <p:oleObj name="think-cell Folie" r:id="rId17" imgW="347" imgH="348" progId="TCLayout.ActiveDocument.1">
                  <p:embed/>
                  <p:pic>
                    <p:nvPicPr>
                      <p:cNvPr id="7" name="Objekt 6" hidden="1">
                        <a:extLst>
                          <a:ext uri="{FF2B5EF4-FFF2-40B4-BE49-F238E27FC236}">
                            <a16:creationId xmlns:a16="http://schemas.microsoft.com/office/drawing/2014/main" id="{6ACAA9DB-86A2-4ECD-84D2-D6EB5F5D6A1D}"/>
                          </a:ext>
                        </a:extLst>
                      </p:cNvPr>
                      <p:cNvPicPr/>
                      <p:nvPr/>
                    </p:nvPicPr>
                    <p:blipFill>
                      <a:blip r:embed="rId18"/>
                      <a:stretch>
                        <a:fillRect/>
                      </a:stretch>
                    </p:blipFill>
                    <p:spPr>
                      <a:xfrm>
                        <a:off x="1587" y="1589"/>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C7B9840F-AF41-44AE-B7D9-02CD603D9504}"/>
              </a:ext>
            </a:extLst>
          </p:cNvPr>
          <p:cNvSpPr/>
          <p:nvPr userDrawn="1">
            <p:custDataLst>
              <p:tags r:id="rId16"/>
            </p:custDataLst>
          </p:nvPr>
        </p:nvSpPr>
        <p:spPr>
          <a:xfrm>
            <a:off x="0" y="0"/>
            <a:ext cx="158709" cy="158787"/>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999" b="0" i="0" baseline="0">
              <a:solidFill>
                <a:schemeClr val="tx1"/>
              </a:solidFill>
              <a:latin typeface="Calibri Light" panose="020F0302020204030204" pitchFamily="34" charset="0"/>
              <a:ea typeface="+mj-ea"/>
              <a:cs typeface="+mj-cs"/>
              <a:sym typeface="Calibri Light" panose="020F0302020204030204" pitchFamily="34" charset="0"/>
            </a:endParaRPr>
          </a:p>
        </p:txBody>
      </p:sp>
      <p:sp>
        <p:nvSpPr>
          <p:cNvPr id="10" name="Line 12">
            <a:extLst>
              <a:ext uri="{FF2B5EF4-FFF2-40B4-BE49-F238E27FC236}">
                <a16:creationId xmlns:a16="http://schemas.microsoft.com/office/drawing/2014/main" id="{2BD66F38-EB14-1F42-8A36-CBE33ECD111D}"/>
              </a:ext>
            </a:extLst>
          </p:cNvPr>
          <p:cNvSpPr>
            <a:spLocks noChangeShapeType="1"/>
          </p:cNvSpPr>
          <p:nvPr userDrawn="1"/>
        </p:nvSpPr>
        <p:spPr bwMode="gray">
          <a:xfrm>
            <a:off x="451007" y="6275263"/>
            <a:ext cx="10976812" cy="0"/>
          </a:xfrm>
          <a:prstGeom prst="line">
            <a:avLst/>
          </a:prstGeom>
          <a:noFill/>
          <a:ln w="63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00" noProof="0"/>
          </a:p>
        </p:txBody>
      </p:sp>
      <p:pic>
        <p:nvPicPr>
          <p:cNvPr id="16" name="Picture 15">
            <a:extLst>
              <a:ext uri="{FF2B5EF4-FFF2-40B4-BE49-F238E27FC236}">
                <a16:creationId xmlns:a16="http://schemas.microsoft.com/office/drawing/2014/main" id="{A48B2DD1-72CC-0B49-9851-B9FD70C701DB}"/>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437473" y="6326065"/>
            <a:ext cx="1165596" cy="415729"/>
          </a:xfrm>
          <a:prstGeom prst="rect">
            <a:avLst/>
          </a:prstGeom>
        </p:spPr>
      </p:pic>
      <p:sp>
        <p:nvSpPr>
          <p:cNvPr id="2" name="Text Placeholder 1">
            <a:extLst>
              <a:ext uri="{FF2B5EF4-FFF2-40B4-BE49-F238E27FC236}">
                <a16:creationId xmlns:a16="http://schemas.microsoft.com/office/drawing/2014/main" id="{C140C0BD-1CFB-B448-B477-C0E8BFD2CFF6}"/>
              </a:ext>
            </a:extLst>
          </p:cNvPr>
          <p:cNvSpPr>
            <a:spLocks noGrp="1"/>
          </p:cNvSpPr>
          <p:nvPr>
            <p:ph type="body" idx="1"/>
          </p:nvPr>
        </p:nvSpPr>
        <p:spPr>
          <a:xfrm>
            <a:off x="837982" y="1826048"/>
            <a:ext cx="10514450" cy="43523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a:extLst>
              <a:ext uri="{FF2B5EF4-FFF2-40B4-BE49-F238E27FC236}">
                <a16:creationId xmlns:a16="http://schemas.microsoft.com/office/drawing/2014/main" id="{95FDF7D0-60C0-C542-B75E-DB8E71727684}"/>
              </a:ext>
            </a:extLst>
          </p:cNvPr>
          <p:cNvSpPr>
            <a:spLocks noGrp="1"/>
          </p:cNvSpPr>
          <p:nvPr>
            <p:ph type="title"/>
          </p:nvPr>
        </p:nvSpPr>
        <p:spPr>
          <a:xfrm>
            <a:off x="837982" y="365210"/>
            <a:ext cx="10514450" cy="1325870"/>
          </a:xfrm>
          <a:prstGeom prst="rect">
            <a:avLst/>
          </a:prstGeom>
        </p:spPr>
        <p:txBody>
          <a:bodyPr vert="horz" lIns="91440" tIns="45720" rIns="91440" bIns="45720" rtlCol="0" anchor="ctr">
            <a:normAutofit/>
          </a:bodyPr>
          <a:lstStyle/>
          <a:p>
            <a:r>
              <a:rPr lang="en-US"/>
              <a:t>Click to edit Master title style</a:t>
            </a:r>
          </a:p>
        </p:txBody>
      </p:sp>
      <p:sp>
        <p:nvSpPr>
          <p:cNvPr id="17"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8"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9"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705966644"/>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264" rtl="0" eaLnBrk="1" latinLnBrk="0" hangingPunct="1">
        <a:lnSpc>
          <a:spcPct val="90000"/>
        </a:lnSpc>
        <a:spcBef>
          <a:spcPct val="0"/>
        </a:spcBef>
        <a:buNone/>
        <a:defRPr sz="2999" kern="1200">
          <a:solidFill>
            <a:schemeClr val="tx1"/>
          </a:solidFill>
          <a:latin typeface="+mj-lt"/>
          <a:ea typeface="+mj-ea"/>
          <a:cs typeface="+mj-cs"/>
        </a:defRPr>
      </a:lvl1pPr>
    </p:titleStyle>
    <p:bodyStyle>
      <a:lvl1pPr marL="228566" indent="-228566" algn="l" defTabSz="914264" rtl="0" eaLnBrk="1" latinLnBrk="0" hangingPunct="1">
        <a:lnSpc>
          <a:spcPct val="90000"/>
        </a:lnSpc>
        <a:spcBef>
          <a:spcPts val="1000"/>
        </a:spcBef>
        <a:buClr>
          <a:schemeClr val="accent1"/>
        </a:buClr>
        <a:buFont typeface="Arial" panose="020B0604020202020204" pitchFamily="34" charset="0"/>
        <a:buChar char="•"/>
        <a:defRPr sz="2399" kern="1200">
          <a:solidFill>
            <a:schemeClr val="tx1"/>
          </a:solidFill>
          <a:latin typeface="+mj-lt"/>
          <a:ea typeface="+mn-ea"/>
          <a:cs typeface="+mn-cs"/>
        </a:defRPr>
      </a:lvl1pPr>
      <a:lvl2pPr marL="685696" indent="-228566" algn="l" defTabSz="914264" rtl="0" eaLnBrk="1" latinLnBrk="0" hangingPunct="1">
        <a:lnSpc>
          <a:spcPct val="90000"/>
        </a:lnSpc>
        <a:spcBef>
          <a:spcPts val="500"/>
        </a:spcBef>
        <a:buClr>
          <a:schemeClr val="accent1"/>
        </a:buClr>
        <a:buFont typeface="Arial" panose="020B0604020202020204" pitchFamily="34" charset="0"/>
        <a:buChar char="•"/>
        <a:defRPr sz="1799" kern="1200">
          <a:solidFill>
            <a:schemeClr val="tx1"/>
          </a:solidFill>
          <a:latin typeface="+mj-lt"/>
          <a:ea typeface="+mn-ea"/>
          <a:cs typeface="+mn-cs"/>
        </a:defRPr>
      </a:lvl2pPr>
      <a:lvl3pPr marL="1142829" indent="-228566" algn="l" defTabSz="914264"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3pPr>
      <a:lvl4pPr marL="1599960" indent="-228566" algn="l" defTabSz="914264"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4pPr>
      <a:lvl5pPr marL="2057093" indent="-228566" algn="l" defTabSz="914264"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5pPr>
      <a:lvl6pPr marL="2514224"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355"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486"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616"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64" rtl="0" eaLnBrk="1" latinLnBrk="0" hangingPunct="1">
        <a:defRPr sz="1799" kern="1200">
          <a:solidFill>
            <a:schemeClr val="tx1"/>
          </a:solidFill>
          <a:latin typeface="+mn-lt"/>
          <a:ea typeface="+mn-ea"/>
          <a:cs typeface="+mn-cs"/>
        </a:defRPr>
      </a:lvl1pPr>
      <a:lvl2pPr marL="457133" algn="l" defTabSz="914264" rtl="0" eaLnBrk="1" latinLnBrk="0" hangingPunct="1">
        <a:defRPr sz="1799" kern="1200">
          <a:solidFill>
            <a:schemeClr val="tx1"/>
          </a:solidFill>
          <a:latin typeface="+mn-lt"/>
          <a:ea typeface="+mn-ea"/>
          <a:cs typeface="+mn-cs"/>
        </a:defRPr>
      </a:lvl2pPr>
      <a:lvl3pPr marL="914264" algn="l" defTabSz="914264" rtl="0" eaLnBrk="1" latinLnBrk="0" hangingPunct="1">
        <a:defRPr sz="1799" kern="1200">
          <a:solidFill>
            <a:schemeClr val="tx1"/>
          </a:solidFill>
          <a:latin typeface="+mn-lt"/>
          <a:ea typeface="+mn-ea"/>
          <a:cs typeface="+mn-cs"/>
        </a:defRPr>
      </a:lvl3pPr>
      <a:lvl4pPr marL="1371395" algn="l" defTabSz="914264" rtl="0" eaLnBrk="1" latinLnBrk="0" hangingPunct="1">
        <a:defRPr sz="1799" kern="1200">
          <a:solidFill>
            <a:schemeClr val="tx1"/>
          </a:solidFill>
          <a:latin typeface="+mn-lt"/>
          <a:ea typeface="+mn-ea"/>
          <a:cs typeface="+mn-cs"/>
        </a:defRPr>
      </a:lvl4pPr>
      <a:lvl5pPr marL="1828526" algn="l" defTabSz="914264" rtl="0" eaLnBrk="1" latinLnBrk="0" hangingPunct="1">
        <a:defRPr sz="1799" kern="1200">
          <a:solidFill>
            <a:schemeClr val="tx1"/>
          </a:solidFill>
          <a:latin typeface="+mn-lt"/>
          <a:ea typeface="+mn-ea"/>
          <a:cs typeface="+mn-cs"/>
        </a:defRPr>
      </a:lvl5pPr>
      <a:lvl6pPr marL="2285656" algn="l" defTabSz="914264" rtl="0" eaLnBrk="1" latinLnBrk="0" hangingPunct="1">
        <a:defRPr sz="1799" kern="1200">
          <a:solidFill>
            <a:schemeClr val="tx1"/>
          </a:solidFill>
          <a:latin typeface="+mn-lt"/>
          <a:ea typeface="+mn-ea"/>
          <a:cs typeface="+mn-cs"/>
        </a:defRPr>
      </a:lvl6pPr>
      <a:lvl7pPr marL="2742790" algn="l" defTabSz="914264" rtl="0" eaLnBrk="1" latinLnBrk="0" hangingPunct="1">
        <a:defRPr sz="1799" kern="1200">
          <a:solidFill>
            <a:schemeClr val="tx1"/>
          </a:solidFill>
          <a:latin typeface="+mn-lt"/>
          <a:ea typeface="+mn-ea"/>
          <a:cs typeface="+mn-cs"/>
        </a:defRPr>
      </a:lvl7pPr>
      <a:lvl8pPr marL="3199920" algn="l" defTabSz="914264" rtl="0" eaLnBrk="1" latinLnBrk="0" hangingPunct="1">
        <a:defRPr sz="1799" kern="1200">
          <a:solidFill>
            <a:schemeClr val="tx1"/>
          </a:solidFill>
          <a:latin typeface="+mn-lt"/>
          <a:ea typeface="+mn-ea"/>
          <a:cs typeface="+mn-cs"/>
        </a:defRPr>
      </a:lvl8pPr>
      <a:lvl9pPr marL="3657053" algn="l" defTabSz="91426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45">
          <p15:clr>
            <a:srgbClr val="FBAE40"/>
          </p15:clr>
        </p15:guide>
        <p15:guide id="2" pos="414">
          <p15:clr>
            <a:srgbClr val="FBAE4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0E6B64CC-178C-4317-A4C0-F3B4AA0CCD48}"/>
              </a:ext>
            </a:extLst>
          </p:cNvPr>
          <p:cNvGraphicFramePr>
            <a:graphicFrameLocks noChangeAspect="1"/>
          </p:cNvGraphicFramePr>
          <p:nvPr userDrawn="1">
            <p:custDataLst>
              <p:tags r:id="rId18"/>
            </p:custDataLst>
            <p:extLst>
              <p:ext uri="{D42A27DB-BD31-4B8C-83A1-F6EECF244321}">
                <p14:modId xmlns:p14="http://schemas.microsoft.com/office/powerpoint/2010/main" val="3517454630"/>
              </p:ext>
            </p:extLst>
          </p:nvPr>
        </p:nvGraphicFramePr>
        <p:xfrm>
          <a:off x="1587" y="1589"/>
          <a:ext cx="1588" cy="1588"/>
        </p:xfrm>
        <a:graphic>
          <a:graphicData uri="http://schemas.openxmlformats.org/presentationml/2006/ole">
            <mc:AlternateContent xmlns:mc="http://schemas.openxmlformats.org/markup-compatibility/2006">
              <mc:Choice xmlns:v="urn:schemas-microsoft-com:vml" Requires="v">
                <p:oleObj name="think-cell Folie" r:id="rId20" imgW="347" imgH="348" progId="TCLayout.ActiveDocument.1">
                  <p:embed/>
                </p:oleObj>
              </mc:Choice>
              <mc:Fallback>
                <p:oleObj name="think-cell Folie" r:id="rId20" imgW="347" imgH="348" progId="TCLayout.ActiveDocument.1">
                  <p:embed/>
                  <p:pic>
                    <p:nvPicPr>
                      <p:cNvPr id="7" name="Objekt 6" hidden="1">
                        <a:extLst>
                          <a:ext uri="{FF2B5EF4-FFF2-40B4-BE49-F238E27FC236}">
                            <a16:creationId xmlns:a16="http://schemas.microsoft.com/office/drawing/2014/main" id="{0E6B64CC-178C-4317-A4C0-F3B4AA0CCD48}"/>
                          </a:ext>
                        </a:extLst>
                      </p:cNvPr>
                      <p:cNvPicPr/>
                      <p:nvPr/>
                    </p:nvPicPr>
                    <p:blipFill>
                      <a:blip r:embed="rId21"/>
                      <a:stretch>
                        <a:fillRect/>
                      </a:stretch>
                    </p:blipFill>
                    <p:spPr>
                      <a:xfrm>
                        <a:off x="1587" y="1589"/>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C5BCDB36-1E59-4068-BA3B-D867BFDD65AF}"/>
              </a:ext>
            </a:extLst>
          </p:cNvPr>
          <p:cNvSpPr/>
          <p:nvPr userDrawn="1">
            <p:custDataLst>
              <p:tags r:id="rId19"/>
            </p:custDataLst>
          </p:nvPr>
        </p:nvSpPr>
        <p:spPr>
          <a:xfrm>
            <a:off x="0" y="0"/>
            <a:ext cx="158709" cy="158787"/>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999" b="0" i="0" baseline="0">
              <a:solidFill>
                <a:schemeClr val="tx1"/>
              </a:solidFill>
              <a:latin typeface="Calibri Light" panose="020F0302020204030204" pitchFamily="34" charset="0"/>
              <a:ea typeface="+mj-ea"/>
              <a:cs typeface="+mj-cs"/>
              <a:sym typeface="Calibri Light" panose="020F0302020204030204" pitchFamily="34" charset="0"/>
            </a:endParaRPr>
          </a:p>
        </p:txBody>
      </p:sp>
      <p:sp>
        <p:nvSpPr>
          <p:cNvPr id="10" name="Line 12">
            <a:extLst>
              <a:ext uri="{FF2B5EF4-FFF2-40B4-BE49-F238E27FC236}">
                <a16:creationId xmlns:a16="http://schemas.microsoft.com/office/drawing/2014/main" id="{2BD66F38-EB14-1F42-8A36-CBE33ECD111D}"/>
              </a:ext>
            </a:extLst>
          </p:cNvPr>
          <p:cNvSpPr>
            <a:spLocks noChangeShapeType="1"/>
          </p:cNvSpPr>
          <p:nvPr userDrawn="1"/>
        </p:nvSpPr>
        <p:spPr bwMode="gray">
          <a:xfrm>
            <a:off x="451008" y="6275263"/>
            <a:ext cx="10976812" cy="0"/>
          </a:xfrm>
          <a:prstGeom prst="line">
            <a:avLst/>
          </a:prstGeom>
          <a:noFill/>
          <a:ln w="63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00" noProof="0"/>
          </a:p>
        </p:txBody>
      </p:sp>
      <p:pic>
        <p:nvPicPr>
          <p:cNvPr id="16" name="Picture 15">
            <a:extLst>
              <a:ext uri="{FF2B5EF4-FFF2-40B4-BE49-F238E27FC236}">
                <a16:creationId xmlns:a16="http://schemas.microsoft.com/office/drawing/2014/main" id="{A48B2DD1-72CC-0B49-9851-B9FD70C701DB}"/>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437473" y="6326067"/>
            <a:ext cx="1165596" cy="415729"/>
          </a:xfrm>
          <a:prstGeom prst="rect">
            <a:avLst/>
          </a:prstGeom>
        </p:spPr>
      </p:pic>
      <p:sp>
        <p:nvSpPr>
          <p:cNvPr id="2" name="Text Placeholder 1">
            <a:extLst>
              <a:ext uri="{FF2B5EF4-FFF2-40B4-BE49-F238E27FC236}">
                <a16:creationId xmlns:a16="http://schemas.microsoft.com/office/drawing/2014/main" id="{C140C0BD-1CFB-B448-B477-C0E8BFD2CFF6}"/>
              </a:ext>
            </a:extLst>
          </p:cNvPr>
          <p:cNvSpPr>
            <a:spLocks noGrp="1"/>
          </p:cNvSpPr>
          <p:nvPr>
            <p:ph type="body" idx="1"/>
          </p:nvPr>
        </p:nvSpPr>
        <p:spPr>
          <a:xfrm>
            <a:off x="837982" y="1826048"/>
            <a:ext cx="10514450" cy="43523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a:extLst>
              <a:ext uri="{FF2B5EF4-FFF2-40B4-BE49-F238E27FC236}">
                <a16:creationId xmlns:a16="http://schemas.microsoft.com/office/drawing/2014/main" id="{95FDF7D0-60C0-C542-B75E-DB8E71727684}"/>
              </a:ext>
            </a:extLst>
          </p:cNvPr>
          <p:cNvSpPr>
            <a:spLocks noGrp="1"/>
          </p:cNvSpPr>
          <p:nvPr>
            <p:ph type="title"/>
          </p:nvPr>
        </p:nvSpPr>
        <p:spPr>
          <a:xfrm>
            <a:off x="837982" y="365212"/>
            <a:ext cx="10514450" cy="1325870"/>
          </a:xfrm>
          <a:prstGeom prst="rect">
            <a:avLst/>
          </a:prstGeom>
        </p:spPr>
        <p:txBody>
          <a:bodyPr vert="horz" lIns="91440" tIns="45720" rIns="91440" bIns="45720" rtlCol="0" anchor="ctr">
            <a:normAutofit/>
          </a:bodyPr>
          <a:lstStyle/>
          <a:p>
            <a:r>
              <a:rPr lang="en-US"/>
              <a:t>Click to edit Master title style</a:t>
            </a:r>
          </a:p>
        </p:txBody>
      </p:sp>
      <p:sp>
        <p:nvSpPr>
          <p:cNvPr id="17"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8"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9"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768241222"/>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30" r:id="rId15"/>
    <p:sldLayoutId id="2147483934"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73" rtl="0" eaLnBrk="1" latinLnBrk="0" hangingPunct="1">
        <a:lnSpc>
          <a:spcPct val="90000"/>
        </a:lnSpc>
        <a:spcBef>
          <a:spcPct val="0"/>
        </a:spcBef>
        <a:buNone/>
        <a:defRPr sz="2999" kern="1200">
          <a:solidFill>
            <a:schemeClr val="tx1"/>
          </a:solidFill>
          <a:latin typeface="+mj-lt"/>
          <a:ea typeface="+mj-ea"/>
          <a:cs typeface="+mj-cs"/>
        </a:defRPr>
      </a:lvl1pPr>
    </p:titleStyle>
    <p:bodyStyle>
      <a:lvl1pPr marL="228543" indent="-228543" algn="l" defTabSz="914173" rtl="0" eaLnBrk="1" latinLnBrk="0" hangingPunct="1">
        <a:lnSpc>
          <a:spcPct val="90000"/>
        </a:lnSpc>
        <a:spcBef>
          <a:spcPts val="1000"/>
        </a:spcBef>
        <a:buClr>
          <a:schemeClr val="accent1"/>
        </a:buClr>
        <a:buFont typeface="Arial" panose="020B0604020202020204" pitchFamily="34" charset="0"/>
        <a:buChar char="•"/>
        <a:defRPr sz="2399" kern="1200">
          <a:solidFill>
            <a:schemeClr val="tx1"/>
          </a:solidFill>
          <a:latin typeface="+mj-lt"/>
          <a:ea typeface="+mn-ea"/>
          <a:cs typeface="+mn-cs"/>
        </a:defRPr>
      </a:lvl1pPr>
      <a:lvl2pPr marL="685627" indent="-228543" algn="l" defTabSz="914173" rtl="0" eaLnBrk="1" latinLnBrk="0" hangingPunct="1">
        <a:lnSpc>
          <a:spcPct val="90000"/>
        </a:lnSpc>
        <a:spcBef>
          <a:spcPts val="500"/>
        </a:spcBef>
        <a:buClr>
          <a:schemeClr val="accent1"/>
        </a:buClr>
        <a:buFont typeface="Arial" panose="020B0604020202020204" pitchFamily="34" charset="0"/>
        <a:buChar char="•"/>
        <a:defRPr sz="1799" kern="1200">
          <a:solidFill>
            <a:schemeClr val="tx1"/>
          </a:solidFill>
          <a:latin typeface="+mj-lt"/>
          <a:ea typeface="+mn-ea"/>
          <a:cs typeface="+mn-cs"/>
        </a:defRPr>
      </a:lvl2pPr>
      <a:lvl3pPr marL="1142715" indent="-228543" algn="l" defTabSz="914173"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3pPr>
      <a:lvl4pPr marL="1599800" indent="-228543" algn="l" defTabSz="914173"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4pPr>
      <a:lvl5pPr marL="2056887" indent="-228543" algn="l" defTabSz="914173"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5pPr>
      <a:lvl6pPr marL="2513973" indent="-228543" algn="l" defTabSz="91417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058" indent="-228543" algn="l" defTabSz="91417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143" indent="-228543" algn="l" defTabSz="91417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227" indent="-228543" algn="l" defTabSz="91417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73" rtl="0" eaLnBrk="1" latinLnBrk="0" hangingPunct="1">
        <a:defRPr sz="1799" kern="1200">
          <a:solidFill>
            <a:schemeClr val="tx1"/>
          </a:solidFill>
          <a:latin typeface="+mn-lt"/>
          <a:ea typeface="+mn-ea"/>
          <a:cs typeface="+mn-cs"/>
        </a:defRPr>
      </a:lvl1pPr>
      <a:lvl2pPr marL="457087" algn="l" defTabSz="914173" rtl="0" eaLnBrk="1" latinLnBrk="0" hangingPunct="1">
        <a:defRPr sz="1799" kern="1200">
          <a:solidFill>
            <a:schemeClr val="tx1"/>
          </a:solidFill>
          <a:latin typeface="+mn-lt"/>
          <a:ea typeface="+mn-ea"/>
          <a:cs typeface="+mn-cs"/>
        </a:defRPr>
      </a:lvl2pPr>
      <a:lvl3pPr marL="914173" algn="l" defTabSz="914173" rtl="0" eaLnBrk="1" latinLnBrk="0" hangingPunct="1">
        <a:defRPr sz="1799" kern="1200">
          <a:solidFill>
            <a:schemeClr val="tx1"/>
          </a:solidFill>
          <a:latin typeface="+mn-lt"/>
          <a:ea typeface="+mn-ea"/>
          <a:cs typeface="+mn-cs"/>
        </a:defRPr>
      </a:lvl3pPr>
      <a:lvl4pPr marL="1371258" algn="l" defTabSz="914173" rtl="0" eaLnBrk="1" latinLnBrk="0" hangingPunct="1">
        <a:defRPr sz="1799" kern="1200">
          <a:solidFill>
            <a:schemeClr val="tx1"/>
          </a:solidFill>
          <a:latin typeface="+mn-lt"/>
          <a:ea typeface="+mn-ea"/>
          <a:cs typeface="+mn-cs"/>
        </a:defRPr>
      </a:lvl4pPr>
      <a:lvl5pPr marL="1828343" algn="l" defTabSz="914173" rtl="0" eaLnBrk="1" latinLnBrk="0" hangingPunct="1">
        <a:defRPr sz="1799" kern="1200">
          <a:solidFill>
            <a:schemeClr val="tx1"/>
          </a:solidFill>
          <a:latin typeface="+mn-lt"/>
          <a:ea typeface="+mn-ea"/>
          <a:cs typeface="+mn-cs"/>
        </a:defRPr>
      </a:lvl5pPr>
      <a:lvl6pPr marL="2285427" algn="l" defTabSz="914173" rtl="0" eaLnBrk="1" latinLnBrk="0" hangingPunct="1">
        <a:defRPr sz="1799" kern="1200">
          <a:solidFill>
            <a:schemeClr val="tx1"/>
          </a:solidFill>
          <a:latin typeface="+mn-lt"/>
          <a:ea typeface="+mn-ea"/>
          <a:cs typeface="+mn-cs"/>
        </a:defRPr>
      </a:lvl6pPr>
      <a:lvl7pPr marL="2742516" algn="l" defTabSz="914173" rtl="0" eaLnBrk="1" latinLnBrk="0" hangingPunct="1">
        <a:defRPr sz="1799" kern="1200">
          <a:solidFill>
            <a:schemeClr val="tx1"/>
          </a:solidFill>
          <a:latin typeface="+mn-lt"/>
          <a:ea typeface="+mn-ea"/>
          <a:cs typeface="+mn-cs"/>
        </a:defRPr>
      </a:lvl7pPr>
      <a:lvl8pPr marL="3199600" algn="l" defTabSz="914173" rtl="0" eaLnBrk="1" latinLnBrk="0" hangingPunct="1">
        <a:defRPr sz="1799" kern="1200">
          <a:solidFill>
            <a:schemeClr val="tx1"/>
          </a:solidFill>
          <a:latin typeface="+mn-lt"/>
          <a:ea typeface="+mn-ea"/>
          <a:cs typeface="+mn-cs"/>
        </a:defRPr>
      </a:lvl8pPr>
      <a:lvl9pPr marL="3656687" algn="l" defTabSz="91417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45">
          <p15:clr>
            <a:srgbClr val="FBAE40"/>
          </p15:clr>
        </p15:guide>
        <p15:guide id="2" pos="414">
          <p15:clr>
            <a:srgbClr val="FBAE4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7FACF27A-7AF7-4159-A6FF-067A4976AA79}"/>
              </a:ext>
            </a:extLst>
          </p:cNvPr>
          <p:cNvGraphicFramePr>
            <a:graphicFrameLocks noChangeAspect="1"/>
          </p:cNvGraphicFramePr>
          <p:nvPr userDrawn="1">
            <p:custDataLst>
              <p:tags r:id="rId11"/>
            </p:custDataLst>
            <p:extLst>
              <p:ext uri="{D42A27DB-BD31-4B8C-83A1-F6EECF244321}">
                <p14:modId xmlns:p14="http://schemas.microsoft.com/office/powerpoint/2010/main" val="3806220227"/>
              </p:ext>
            </p:extLst>
          </p:nvPr>
        </p:nvGraphicFramePr>
        <p:xfrm>
          <a:off x="1587" y="1589"/>
          <a:ext cx="1588" cy="1588"/>
        </p:xfrm>
        <a:graphic>
          <a:graphicData uri="http://schemas.openxmlformats.org/presentationml/2006/ole">
            <mc:AlternateContent xmlns:mc="http://schemas.openxmlformats.org/markup-compatibility/2006">
              <mc:Choice xmlns:v="urn:schemas-microsoft-com:vml" Requires="v">
                <p:oleObj name="think-cell Folie" r:id="rId13" imgW="347" imgH="348" progId="TCLayout.ActiveDocument.1">
                  <p:embed/>
                </p:oleObj>
              </mc:Choice>
              <mc:Fallback>
                <p:oleObj name="think-cell Folie" r:id="rId13" imgW="347" imgH="348" progId="TCLayout.ActiveDocument.1">
                  <p:embed/>
                  <p:pic>
                    <p:nvPicPr>
                      <p:cNvPr id="7" name="Objekt 6" hidden="1">
                        <a:extLst>
                          <a:ext uri="{FF2B5EF4-FFF2-40B4-BE49-F238E27FC236}">
                            <a16:creationId xmlns:a16="http://schemas.microsoft.com/office/drawing/2014/main" id="{7FACF27A-7AF7-4159-A6FF-067A4976AA79}"/>
                          </a:ext>
                        </a:extLst>
                      </p:cNvPr>
                      <p:cNvPicPr/>
                      <p:nvPr/>
                    </p:nvPicPr>
                    <p:blipFill>
                      <a:blip r:embed="rId14"/>
                      <a:stretch>
                        <a:fillRect/>
                      </a:stretch>
                    </p:blipFill>
                    <p:spPr>
                      <a:xfrm>
                        <a:off x="1587" y="1589"/>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A5EF087A-CB8D-436D-8194-F3C22DA10B6E}"/>
              </a:ext>
            </a:extLst>
          </p:cNvPr>
          <p:cNvSpPr/>
          <p:nvPr userDrawn="1">
            <p:custDataLst>
              <p:tags r:id="rId12"/>
            </p:custDataLst>
          </p:nvPr>
        </p:nvSpPr>
        <p:spPr>
          <a:xfrm>
            <a:off x="0" y="0"/>
            <a:ext cx="158709" cy="158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999" b="0" i="0" baseline="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FE62D056-30C9-4942-842F-EE766A824940}"/>
              </a:ext>
            </a:extLst>
          </p:cNvPr>
          <p:cNvSpPr>
            <a:spLocks noGrp="1"/>
          </p:cNvSpPr>
          <p:nvPr>
            <p:ph type="title"/>
          </p:nvPr>
        </p:nvSpPr>
        <p:spPr>
          <a:xfrm>
            <a:off x="837982" y="365210"/>
            <a:ext cx="10514450" cy="132587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98A8E5-C192-984F-A109-48A3BD38268F}"/>
              </a:ext>
            </a:extLst>
          </p:cNvPr>
          <p:cNvSpPr>
            <a:spLocks noGrp="1"/>
          </p:cNvSpPr>
          <p:nvPr>
            <p:ph type="body" idx="1"/>
          </p:nvPr>
        </p:nvSpPr>
        <p:spPr>
          <a:xfrm>
            <a:off x="837982" y="1826048"/>
            <a:ext cx="10514450" cy="43523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51093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933" r:id="rId9"/>
  </p:sldLayoutIdLst>
  <p:hf hdr="0" dt="0"/>
  <p:txStyles>
    <p:titleStyle>
      <a:lvl1pPr algn="l" defTabSz="914126" rtl="0" eaLnBrk="1" latinLnBrk="0" hangingPunct="1">
        <a:lnSpc>
          <a:spcPct val="90000"/>
        </a:lnSpc>
        <a:spcBef>
          <a:spcPct val="0"/>
        </a:spcBef>
        <a:buNone/>
        <a:defRPr sz="29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Clr>
          <a:schemeClr val="accent1"/>
        </a:buClr>
        <a:buFont typeface="Arial" panose="020B0604020202020204" pitchFamily="34" charset="0"/>
        <a:buChar char="•"/>
        <a:defRPr sz="2399" kern="1200">
          <a:solidFill>
            <a:schemeClr val="bg2"/>
          </a:solidFill>
          <a:latin typeface="+mj-lt"/>
          <a:ea typeface="+mn-ea"/>
          <a:cs typeface="+mn-cs"/>
        </a:defRPr>
      </a:lvl1pPr>
      <a:lvl2pPr marL="685594"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2pPr>
      <a:lvl3pPr marL="1142657"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3pPr>
      <a:lvl4pPr marL="1599720"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4pPr>
      <a:lvl5pPr marL="2056783"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6ACAA9DB-86A2-4ECD-84D2-D6EB5F5D6A1D}"/>
              </a:ext>
            </a:extLst>
          </p:cNvPr>
          <p:cNvGraphicFramePr>
            <a:graphicFrameLocks noChangeAspect="1"/>
          </p:cNvGraphicFramePr>
          <p:nvPr userDrawn="1">
            <p:custDataLst>
              <p:tags r:id="rId15"/>
            </p:custDataLst>
            <p:extLst>
              <p:ext uri="{D42A27DB-BD31-4B8C-83A1-F6EECF244321}">
                <p14:modId xmlns:p14="http://schemas.microsoft.com/office/powerpoint/2010/main" val="396206749"/>
              </p:ext>
            </p:extLst>
          </p:nvPr>
        </p:nvGraphicFramePr>
        <p:xfrm>
          <a:off x="1587" y="1589"/>
          <a:ext cx="1588" cy="1588"/>
        </p:xfrm>
        <a:graphic>
          <a:graphicData uri="http://schemas.openxmlformats.org/presentationml/2006/ole">
            <mc:AlternateContent xmlns:mc="http://schemas.openxmlformats.org/markup-compatibility/2006">
              <mc:Choice xmlns:v="urn:schemas-microsoft-com:vml" Requires="v">
                <p:oleObj name="think-cell Folie" r:id="rId17" imgW="347" imgH="348" progId="TCLayout.ActiveDocument.1">
                  <p:embed/>
                </p:oleObj>
              </mc:Choice>
              <mc:Fallback>
                <p:oleObj name="think-cell Folie" r:id="rId17" imgW="347" imgH="348" progId="TCLayout.ActiveDocument.1">
                  <p:embed/>
                  <p:pic>
                    <p:nvPicPr>
                      <p:cNvPr id="7" name="Objekt 6" hidden="1">
                        <a:extLst>
                          <a:ext uri="{FF2B5EF4-FFF2-40B4-BE49-F238E27FC236}">
                            <a16:creationId xmlns:a16="http://schemas.microsoft.com/office/drawing/2014/main" id="{6ACAA9DB-86A2-4ECD-84D2-D6EB5F5D6A1D}"/>
                          </a:ext>
                        </a:extLst>
                      </p:cNvPr>
                      <p:cNvPicPr/>
                      <p:nvPr/>
                    </p:nvPicPr>
                    <p:blipFill>
                      <a:blip r:embed="rId18"/>
                      <a:stretch>
                        <a:fillRect/>
                      </a:stretch>
                    </p:blipFill>
                    <p:spPr>
                      <a:xfrm>
                        <a:off x="1587" y="1589"/>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C7B9840F-AF41-44AE-B7D9-02CD603D9504}"/>
              </a:ext>
            </a:extLst>
          </p:cNvPr>
          <p:cNvSpPr/>
          <p:nvPr userDrawn="1">
            <p:custDataLst>
              <p:tags r:id="rId16"/>
            </p:custDataLst>
          </p:nvPr>
        </p:nvSpPr>
        <p:spPr>
          <a:xfrm>
            <a:off x="0" y="0"/>
            <a:ext cx="158709" cy="158787"/>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999" b="0" i="0" baseline="0">
              <a:solidFill>
                <a:schemeClr val="tx1"/>
              </a:solidFill>
              <a:latin typeface="Calibri Light" panose="020F0302020204030204" pitchFamily="34" charset="0"/>
              <a:ea typeface="+mj-ea"/>
              <a:cs typeface="+mj-cs"/>
              <a:sym typeface="Calibri Light" panose="020F0302020204030204" pitchFamily="34" charset="0"/>
            </a:endParaRPr>
          </a:p>
        </p:txBody>
      </p:sp>
      <p:sp>
        <p:nvSpPr>
          <p:cNvPr id="10" name="Line 12">
            <a:extLst>
              <a:ext uri="{FF2B5EF4-FFF2-40B4-BE49-F238E27FC236}">
                <a16:creationId xmlns:a16="http://schemas.microsoft.com/office/drawing/2014/main" id="{2BD66F38-EB14-1F42-8A36-CBE33ECD111D}"/>
              </a:ext>
            </a:extLst>
          </p:cNvPr>
          <p:cNvSpPr>
            <a:spLocks noChangeShapeType="1"/>
          </p:cNvSpPr>
          <p:nvPr userDrawn="1"/>
        </p:nvSpPr>
        <p:spPr bwMode="gray">
          <a:xfrm>
            <a:off x="451007" y="6275263"/>
            <a:ext cx="10976812" cy="0"/>
          </a:xfrm>
          <a:prstGeom prst="line">
            <a:avLst/>
          </a:prstGeom>
          <a:noFill/>
          <a:ln w="63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00" noProof="0"/>
          </a:p>
        </p:txBody>
      </p:sp>
      <p:pic>
        <p:nvPicPr>
          <p:cNvPr id="16" name="Picture 15">
            <a:extLst>
              <a:ext uri="{FF2B5EF4-FFF2-40B4-BE49-F238E27FC236}">
                <a16:creationId xmlns:a16="http://schemas.microsoft.com/office/drawing/2014/main" id="{A48B2DD1-72CC-0B49-9851-B9FD70C701DB}"/>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437473" y="6326065"/>
            <a:ext cx="1165596" cy="415729"/>
          </a:xfrm>
          <a:prstGeom prst="rect">
            <a:avLst/>
          </a:prstGeom>
        </p:spPr>
      </p:pic>
      <p:sp>
        <p:nvSpPr>
          <p:cNvPr id="2" name="Text Placeholder 1">
            <a:extLst>
              <a:ext uri="{FF2B5EF4-FFF2-40B4-BE49-F238E27FC236}">
                <a16:creationId xmlns:a16="http://schemas.microsoft.com/office/drawing/2014/main" id="{C140C0BD-1CFB-B448-B477-C0E8BFD2CFF6}"/>
              </a:ext>
            </a:extLst>
          </p:cNvPr>
          <p:cNvSpPr>
            <a:spLocks noGrp="1"/>
          </p:cNvSpPr>
          <p:nvPr>
            <p:ph type="body" idx="1"/>
          </p:nvPr>
        </p:nvSpPr>
        <p:spPr>
          <a:xfrm>
            <a:off x="837982" y="1826048"/>
            <a:ext cx="10514450" cy="43523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a:extLst>
              <a:ext uri="{FF2B5EF4-FFF2-40B4-BE49-F238E27FC236}">
                <a16:creationId xmlns:a16="http://schemas.microsoft.com/office/drawing/2014/main" id="{95FDF7D0-60C0-C542-B75E-DB8E71727684}"/>
              </a:ext>
            </a:extLst>
          </p:cNvPr>
          <p:cNvSpPr>
            <a:spLocks noGrp="1"/>
          </p:cNvSpPr>
          <p:nvPr>
            <p:ph type="title"/>
          </p:nvPr>
        </p:nvSpPr>
        <p:spPr>
          <a:xfrm>
            <a:off x="837982" y="365210"/>
            <a:ext cx="10514450" cy="1325870"/>
          </a:xfrm>
          <a:prstGeom prst="rect">
            <a:avLst/>
          </a:prstGeom>
        </p:spPr>
        <p:txBody>
          <a:bodyPr vert="horz" lIns="91440" tIns="45720" rIns="91440" bIns="45720" rtlCol="0" anchor="ctr">
            <a:normAutofit/>
          </a:bodyPr>
          <a:lstStyle/>
          <a:p>
            <a:r>
              <a:rPr lang="en-US"/>
              <a:t>Click to edit Master title style</a:t>
            </a:r>
          </a:p>
        </p:txBody>
      </p:sp>
      <p:sp>
        <p:nvSpPr>
          <p:cNvPr id="17"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8"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9"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00908383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264" rtl="0" eaLnBrk="1" latinLnBrk="0" hangingPunct="1">
        <a:lnSpc>
          <a:spcPct val="90000"/>
        </a:lnSpc>
        <a:spcBef>
          <a:spcPct val="0"/>
        </a:spcBef>
        <a:buNone/>
        <a:defRPr sz="2999" kern="1200">
          <a:solidFill>
            <a:schemeClr val="tx1"/>
          </a:solidFill>
          <a:latin typeface="+mj-lt"/>
          <a:ea typeface="+mj-ea"/>
          <a:cs typeface="+mj-cs"/>
        </a:defRPr>
      </a:lvl1pPr>
    </p:titleStyle>
    <p:bodyStyle>
      <a:lvl1pPr marL="228566" indent="-228566" algn="l" defTabSz="914264" rtl="0" eaLnBrk="1" latinLnBrk="0" hangingPunct="1">
        <a:lnSpc>
          <a:spcPct val="90000"/>
        </a:lnSpc>
        <a:spcBef>
          <a:spcPts val="1000"/>
        </a:spcBef>
        <a:buClr>
          <a:schemeClr val="accent1"/>
        </a:buClr>
        <a:buFont typeface="Arial" panose="020B0604020202020204" pitchFamily="34" charset="0"/>
        <a:buChar char="•"/>
        <a:defRPr sz="2399" kern="1200">
          <a:solidFill>
            <a:schemeClr val="tx1"/>
          </a:solidFill>
          <a:latin typeface="+mj-lt"/>
          <a:ea typeface="+mn-ea"/>
          <a:cs typeface="+mn-cs"/>
        </a:defRPr>
      </a:lvl1pPr>
      <a:lvl2pPr marL="685696" indent="-228566" algn="l" defTabSz="914264" rtl="0" eaLnBrk="1" latinLnBrk="0" hangingPunct="1">
        <a:lnSpc>
          <a:spcPct val="90000"/>
        </a:lnSpc>
        <a:spcBef>
          <a:spcPts val="500"/>
        </a:spcBef>
        <a:buClr>
          <a:schemeClr val="accent1"/>
        </a:buClr>
        <a:buFont typeface="Arial" panose="020B0604020202020204" pitchFamily="34" charset="0"/>
        <a:buChar char="•"/>
        <a:defRPr sz="1799" kern="1200">
          <a:solidFill>
            <a:schemeClr val="tx1"/>
          </a:solidFill>
          <a:latin typeface="+mj-lt"/>
          <a:ea typeface="+mn-ea"/>
          <a:cs typeface="+mn-cs"/>
        </a:defRPr>
      </a:lvl2pPr>
      <a:lvl3pPr marL="1142829" indent="-228566" algn="l" defTabSz="914264"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3pPr>
      <a:lvl4pPr marL="1599960" indent="-228566" algn="l" defTabSz="914264"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4pPr>
      <a:lvl5pPr marL="2057093" indent="-228566" algn="l" defTabSz="914264"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5pPr>
      <a:lvl6pPr marL="2514224"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355"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486"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616"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64" rtl="0" eaLnBrk="1" latinLnBrk="0" hangingPunct="1">
        <a:defRPr sz="1799" kern="1200">
          <a:solidFill>
            <a:schemeClr val="tx1"/>
          </a:solidFill>
          <a:latin typeface="+mn-lt"/>
          <a:ea typeface="+mn-ea"/>
          <a:cs typeface="+mn-cs"/>
        </a:defRPr>
      </a:lvl1pPr>
      <a:lvl2pPr marL="457133" algn="l" defTabSz="914264" rtl="0" eaLnBrk="1" latinLnBrk="0" hangingPunct="1">
        <a:defRPr sz="1799" kern="1200">
          <a:solidFill>
            <a:schemeClr val="tx1"/>
          </a:solidFill>
          <a:latin typeface="+mn-lt"/>
          <a:ea typeface="+mn-ea"/>
          <a:cs typeface="+mn-cs"/>
        </a:defRPr>
      </a:lvl2pPr>
      <a:lvl3pPr marL="914264" algn="l" defTabSz="914264" rtl="0" eaLnBrk="1" latinLnBrk="0" hangingPunct="1">
        <a:defRPr sz="1799" kern="1200">
          <a:solidFill>
            <a:schemeClr val="tx1"/>
          </a:solidFill>
          <a:latin typeface="+mn-lt"/>
          <a:ea typeface="+mn-ea"/>
          <a:cs typeface="+mn-cs"/>
        </a:defRPr>
      </a:lvl3pPr>
      <a:lvl4pPr marL="1371395" algn="l" defTabSz="914264" rtl="0" eaLnBrk="1" latinLnBrk="0" hangingPunct="1">
        <a:defRPr sz="1799" kern="1200">
          <a:solidFill>
            <a:schemeClr val="tx1"/>
          </a:solidFill>
          <a:latin typeface="+mn-lt"/>
          <a:ea typeface="+mn-ea"/>
          <a:cs typeface="+mn-cs"/>
        </a:defRPr>
      </a:lvl4pPr>
      <a:lvl5pPr marL="1828526" algn="l" defTabSz="914264" rtl="0" eaLnBrk="1" latinLnBrk="0" hangingPunct="1">
        <a:defRPr sz="1799" kern="1200">
          <a:solidFill>
            <a:schemeClr val="tx1"/>
          </a:solidFill>
          <a:latin typeface="+mn-lt"/>
          <a:ea typeface="+mn-ea"/>
          <a:cs typeface="+mn-cs"/>
        </a:defRPr>
      </a:lvl5pPr>
      <a:lvl6pPr marL="2285656" algn="l" defTabSz="914264" rtl="0" eaLnBrk="1" latinLnBrk="0" hangingPunct="1">
        <a:defRPr sz="1799" kern="1200">
          <a:solidFill>
            <a:schemeClr val="tx1"/>
          </a:solidFill>
          <a:latin typeface="+mn-lt"/>
          <a:ea typeface="+mn-ea"/>
          <a:cs typeface="+mn-cs"/>
        </a:defRPr>
      </a:lvl6pPr>
      <a:lvl7pPr marL="2742790" algn="l" defTabSz="914264" rtl="0" eaLnBrk="1" latinLnBrk="0" hangingPunct="1">
        <a:defRPr sz="1799" kern="1200">
          <a:solidFill>
            <a:schemeClr val="tx1"/>
          </a:solidFill>
          <a:latin typeface="+mn-lt"/>
          <a:ea typeface="+mn-ea"/>
          <a:cs typeface="+mn-cs"/>
        </a:defRPr>
      </a:lvl7pPr>
      <a:lvl8pPr marL="3199920" algn="l" defTabSz="914264" rtl="0" eaLnBrk="1" latinLnBrk="0" hangingPunct="1">
        <a:defRPr sz="1799" kern="1200">
          <a:solidFill>
            <a:schemeClr val="tx1"/>
          </a:solidFill>
          <a:latin typeface="+mn-lt"/>
          <a:ea typeface="+mn-ea"/>
          <a:cs typeface="+mn-cs"/>
        </a:defRPr>
      </a:lvl8pPr>
      <a:lvl9pPr marL="3657053" algn="l" defTabSz="91426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45">
          <p15:clr>
            <a:srgbClr val="FBAE40"/>
          </p15:clr>
        </p15:guide>
        <p15:guide id="2" pos="414">
          <p15:clr>
            <a:srgbClr val="FBAE4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27AEFAD-EDC0-4E25-8D29-C00885F0FC77}"/>
              </a:ext>
            </a:extLst>
          </p:cNvPr>
          <p:cNvGraphicFramePr>
            <a:graphicFrameLocks noChangeAspect="1"/>
          </p:cNvGraphicFramePr>
          <p:nvPr userDrawn="1">
            <p:custDataLst>
              <p:tags r:id="rId15"/>
            </p:custDataLst>
            <p:extLst>
              <p:ext uri="{D42A27DB-BD31-4B8C-83A1-F6EECF244321}">
                <p14:modId xmlns:p14="http://schemas.microsoft.com/office/powerpoint/2010/main" val="2705920413"/>
              </p:ext>
            </p:extLst>
          </p:nvPr>
        </p:nvGraphicFramePr>
        <p:xfrm>
          <a:off x="1587" y="1589"/>
          <a:ext cx="1588" cy="1588"/>
        </p:xfrm>
        <a:graphic>
          <a:graphicData uri="http://schemas.openxmlformats.org/presentationml/2006/ole">
            <mc:AlternateContent xmlns:mc="http://schemas.openxmlformats.org/markup-compatibility/2006">
              <mc:Choice xmlns:v="urn:schemas-microsoft-com:vml" Requires="v">
                <p:oleObj name="think-cell Folie" r:id="rId17" imgW="347" imgH="348" progId="TCLayout.ActiveDocument.1">
                  <p:embed/>
                </p:oleObj>
              </mc:Choice>
              <mc:Fallback>
                <p:oleObj name="think-cell Folie" r:id="rId17" imgW="347" imgH="348" progId="TCLayout.ActiveDocument.1">
                  <p:embed/>
                  <p:pic>
                    <p:nvPicPr>
                      <p:cNvPr id="5" name="Objekt 4" hidden="1">
                        <a:extLst>
                          <a:ext uri="{FF2B5EF4-FFF2-40B4-BE49-F238E27FC236}">
                            <a16:creationId xmlns:a16="http://schemas.microsoft.com/office/drawing/2014/main" id="{427AEFAD-EDC0-4E25-8D29-C00885F0FC77}"/>
                          </a:ext>
                        </a:extLst>
                      </p:cNvPr>
                      <p:cNvPicPr/>
                      <p:nvPr/>
                    </p:nvPicPr>
                    <p:blipFill>
                      <a:blip r:embed="rId18"/>
                      <a:stretch>
                        <a:fillRect/>
                      </a:stretch>
                    </p:blipFill>
                    <p:spPr>
                      <a:xfrm>
                        <a:off x="1587" y="1589"/>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540B62F5-D2DD-4847-8447-AEF1EAA5877C}"/>
              </a:ext>
            </a:extLst>
          </p:cNvPr>
          <p:cNvSpPr/>
          <p:nvPr userDrawn="1">
            <p:custDataLst>
              <p:tags r:id="rId16"/>
            </p:custDataLst>
          </p:nvPr>
        </p:nvSpPr>
        <p:spPr>
          <a:xfrm>
            <a:off x="0" y="0"/>
            <a:ext cx="158709" cy="158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999" b="0" i="0" baseline="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FE62D056-30C9-4942-842F-EE766A824940}"/>
              </a:ext>
            </a:extLst>
          </p:cNvPr>
          <p:cNvSpPr>
            <a:spLocks noGrp="1"/>
          </p:cNvSpPr>
          <p:nvPr>
            <p:ph type="title"/>
          </p:nvPr>
        </p:nvSpPr>
        <p:spPr>
          <a:xfrm>
            <a:off x="837982" y="365210"/>
            <a:ext cx="10514450" cy="132587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98A8E5-C192-984F-A109-48A3BD38268F}"/>
              </a:ext>
            </a:extLst>
          </p:cNvPr>
          <p:cNvSpPr>
            <a:spLocks noGrp="1"/>
          </p:cNvSpPr>
          <p:nvPr>
            <p:ph type="body" idx="1"/>
          </p:nvPr>
        </p:nvSpPr>
        <p:spPr>
          <a:xfrm>
            <a:off x="837982" y="1826048"/>
            <a:ext cx="10514450" cy="43523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17601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Lst>
  <p:hf hdr="0" dt="0"/>
  <p:txStyles>
    <p:titleStyle>
      <a:lvl1pPr algn="l" defTabSz="914126" rtl="0" eaLnBrk="1" latinLnBrk="0" hangingPunct="1">
        <a:lnSpc>
          <a:spcPct val="90000"/>
        </a:lnSpc>
        <a:spcBef>
          <a:spcPct val="0"/>
        </a:spcBef>
        <a:buNone/>
        <a:defRPr sz="29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Clr>
          <a:schemeClr val="accent1"/>
        </a:buClr>
        <a:buFont typeface="Arial" panose="020B0604020202020204" pitchFamily="34" charset="0"/>
        <a:buChar char="•"/>
        <a:defRPr sz="2399" kern="1200">
          <a:solidFill>
            <a:schemeClr val="bg2"/>
          </a:solidFill>
          <a:latin typeface="+mj-lt"/>
          <a:ea typeface="+mn-ea"/>
          <a:cs typeface="+mn-cs"/>
        </a:defRPr>
      </a:lvl1pPr>
      <a:lvl2pPr marL="685594"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2pPr>
      <a:lvl3pPr marL="1142657"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3pPr>
      <a:lvl4pPr marL="1599720"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4pPr>
      <a:lvl5pPr marL="2056783"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0E6B64CC-178C-4317-A4C0-F3B4AA0CCD48}"/>
              </a:ext>
            </a:extLst>
          </p:cNvPr>
          <p:cNvGraphicFramePr>
            <a:graphicFrameLocks noChangeAspect="1"/>
          </p:cNvGraphicFramePr>
          <p:nvPr userDrawn="1">
            <p:custDataLst>
              <p:tags r:id="rId18"/>
            </p:custDataLst>
            <p:extLst>
              <p:ext uri="{D42A27DB-BD31-4B8C-83A1-F6EECF244321}">
                <p14:modId xmlns:p14="http://schemas.microsoft.com/office/powerpoint/2010/main" val="1223456029"/>
              </p:ext>
            </p:extLst>
          </p:nvPr>
        </p:nvGraphicFramePr>
        <p:xfrm>
          <a:off x="1587" y="1589"/>
          <a:ext cx="1588" cy="1588"/>
        </p:xfrm>
        <a:graphic>
          <a:graphicData uri="http://schemas.openxmlformats.org/presentationml/2006/ole">
            <mc:AlternateContent xmlns:mc="http://schemas.openxmlformats.org/markup-compatibility/2006">
              <mc:Choice xmlns:v="urn:schemas-microsoft-com:vml" Requires="v">
                <p:oleObj name="think-cell Folie" r:id="rId20" imgW="347" imgH="348" progId="TCLayout.ActiveDocument.1">
                  <p:embed/>
                </p:oleObj>
              </mc:Choice>
              <mc:Fallback>
                <p:oleObj name="think-cell Folie" r:id="rId20" imgW="347" imgH="348" progId="TCLayout.ActiveDocument.1">
                  <p:embed/>
                  <p:pic>
                    <p:nvPicPr>
                      <p:cNvPr id="7" name="Objekt 6" hidden="1">
                        <a:extLst>
                          <a:ext uri="{FF2B5EF4-FFF2-40B4-BE49-F238E27FC236}">
                            <a16:creationId xmlns:a16="http://schemas.microsoft.com/office/drawing/2014/main" id="{0E6B64CC-178C-4317-A4C0-F3B4AA0CCD48}"/>
                          </a:ext>
                        </a:extLst>
                      </p:cNvPr>
                      <p:cNvPicPr/>
                      <p:nvPr/>
                    </p:nvPicPr>
                    <p:blipFill>
                      <a:blip r:embed="rId21"/>
                      <a:stretch>
                        <a:fillRect/>
                      </a:stretch>
                    </p:blipFill>
                    <p:spPr>
                      <a:xfrm>
                        <a:off x="1587" y="1589"/>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C5BCDB36-1E59-4068-BA3B-D867BFDD65AF}"/>
              </a:ext>
            </a:extLst>
          </p:cNvPr>
          <p:cNvSpPr/>
          <p:nvPr userDrawn="1">
            <p:custDataLst>
              <p:tags r:id="rId19"/>
            </p:custDataLst>
          </p:nvPr>
        </p:nvSpPr>
        <p:spPr>
          <a:xfrm>
            <a:off x="0" y="0"/>
            <a:ext cx="158709" cy="158787"/>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999" b="0" i="0" baseline="0">
              <a:solidFill>
                <a:schemeClr val="tx1"/>
              </a:solidFill>
              <a:latin typeface="Calibri Light" panose="020F0302020204030204" pitchFamily="34" charset="0"/>
              <a:ea typeface="+mj-ea"/>
              <a:cs typeface="+mj-cs"/>
              <a:sym typeface="Calibri Light" panose="020F0302020204030204" pitchFamily="34" charset="0"/>
            </a:endParaRPr>
          </a:p>
        </p:txBody>
      </p:sp>
      <p:sp>
        <p:nvSpPr>
          <p:cNvPr id="10" name="Line 12">
            <a:extLst>
              <a:ext uri="{FF2B5EF4-FFF2-40B4-BE49-F238E27FC236}">
                <a16:creationId xmlns:a16="http://schemas.microsoft.com/office/drawing/2014/main" id="{2BD66F38-EB14-1F42-8A36-CBE33ECD111D}"/>
              </a:ext>
            </a:extLst>
          </p:cNvPr>
          <p:cNvSpPr>
            <a:spLocks noChangeShapeType="1"/>
          </p:cNvSpPr>
          <p:nvPr userDrawn="1"/>
        </p:nvSpPr>
        <p:spPr bwMode="gray">
          <a:xfrm>
            <a:off x="451008" y="6275263"/>
            <a:ext cx="10976812" cy="0"/>
          </a:xfrm>
          <a:prstGeom prst="line">
            <a:avLst/>
          </a:prstGeom>
          <a:noFill/>
          <a:ln w="63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00" noProof="0"/>
          </a:p>
        </p:txBody>
      </p:sp>
      <p:pic>
        <p:nvPicPr>
          <p:cNvPr id="16" name="Picture 15">
            <a:extLst>
              <a:ext uri="{FF2B5EF4-FFF2-40B4-BE49-F238E27FC236}">
                <a16:creationId xmlns:a16="http://schemas.microsoft.com/office/drawing/2014/main" id="{A48B2DD1-72CC-0B49-9851-B9FD70C701DB}"/>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437473" y="6326067"/>
            <a:ext cx="1165596" cy="415729"/>
          </a:xfrm>
          <a:prstGeom prst="rect">
            <a:avLst/>
          </a:prstGeom>
        </p:spPr>
      </p:pic>
      <p:sp>
        <p:nvSpPr>
          <p:cNvPr id="2" name="Text Placeholder 1">
            <a:extLst>
              <a:ext uri="{FF2B5EF4-FFF2-40B4-BE49-F238E27FC236}">
                <a16:creationId xmlns:a16="http://schemas.microsoft.com/office/drawing/2014/main" id="{C140C0BD-1CFB-B448-B477-C0E8BFD2CFF6}"/>
              </a:ext>
            </a:extLst>
          </p:cNvPr>
          <p:cNvSpPr>
            <a:spLocks noGrp="1"/>
          </p:cNvSpPr>
          <p:nvPr>
            <p:ph type="body" idx="1"/>
          </p:nvPr>
        </p:nvSpPr>
        <p:spPr>
          <a:xfrm>
            <a:off x="837982" y="1826048"/>
            <a:ext cx="10514450" cy="43523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a:extLst>
              <a:ext uri="{FF2B5EF4-FFF2-40B4-BE49-F238E27FC236}">
                <a16:creationId xmlns:a16="http://schemas.microsoft.com/office/drawing/2014/main" id="{95FDF7D0-60C0-C542-B75E-DB8E71727684}"/>
              </a:ext>
            </a:extLst>
          </p:cNvPr>
          <p:cNvSpPr>
            <a:spLocks noGrp="1"/>
          </p:cNvSpPr>
          <p:nvPr>
            <p:ph type="title"/>
          </p:nvPr>
        </p:nvSpPr>
        <p:spPr>
          <a:xfrm>
            <a:off x="837982" y="365212"/>
            <a:ext cx="10514450" cy="1325870"/>
          </a:xfrm>
          <a:prstGeom prst="rect">
            <a:avLst/>
          </a:prstGeom>
        </p:spPr>
        <p:txBody>
          <a:bodyPr vert="horz" lIns="91440" tIns="45720" rIns="91440" bIns="45720" rtlCol="0" anchor="ctr">
            <a:normAutofit/>
          </a:bodyPr>
          <a:lstStyle/>
          <a:p>
            <a:r>
              <a:rPr lang="en-US"/>
              <a:t>Click to edit Master title style</a:t>
            </a:r>
          </a:p>
        </p:txBody>
      </p:sp>
      <p:sp>
        <p:nvSpPr>
          <p:cNvPr id="17"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8"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9"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00614204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73" rtl="0" eaLnBrk="1" latinLnBrk="0" hangingPunct="1">
        <a:lnSpc>
          <a:spcPct val="90000"/>
        </a:lnSpc>
        <a:spcBef>
          <a:spcPct val="0"/>
        </a:spcBef>
        <a:buNone/>
        <a:defRPr sz="2999" kern="1200">
          <a:solidFill>
            <a:schemeClr val="tx1"/>
          </a:solidFill>
          <a:latin typeface="+mj-lt"/>
          <a:ea typeface="+mj-ea"/>
          <a:cs typeface="+mj-cs"/>
        </a:defRPr>
      </a:lvl1pPr>
    </p:titleStyle>
    <p:bodyStyle>
      <a:lvl1pPr marL="228543" indent="-228543" algn="l" defTabSz="914173" rtl="0" eaLnBrk="1" latinLnBrk="0" hangingPunct="1">
        <a:lnSpc>
          <a:spcPct val="90000"/>
        </a:lnSpc>
        <a:spcBef>
          <a:spcPts val="1000"/>
        </a:spcBef>
        <a:buClr>
          <a:schemeClr val="accent1"/>
        </a:buClr>
        <a:buFont typeface="Arial" panose="020B0604020202020204" pitchFamily="34" charset="0"/>
        <a:buChar char="•"/>
        <a:defRPr sz="2399" kern="1200">
          <a:solidFill>
            <a:schemeClr val="tx1"/>
          </a:solidFill>
          <a:latin typeface="+mj-lt"/>
          <a:ea typeface="+mn-ea"/>
          <a:cs typeface="+mn-cs"/>
        </a:defRPr>
      </a:lvl1pPr>
      <a:lvl2pPr marL="685627" indent="-228543" algn="l" defTabSz="914173" rtl="0" eaLnBrk="1" latinLnBrk="0" hangingPunct="1">
        <a:lnSpc>
          <a:spcPct val="90000"/>
        </a:lnSpc>
        <a:spcBef>
          <a:spcPts val="500"/>
        </a:spcBef>
        <a:buClr>
          <a:schemeClr val="accent1"/>
        </a:buClr>
        <a:buFont typeface="Arial" panose="020B0604020202020204" pitchFamily="34" charset="0"/>
        <a:buChar char="•"/>
        <a:defRPr sz="1799" kern="1200">
          <a:solidFill>
            <a:schemeClr val="tx1"/>
          </a:solidFill>
          <a:latin typeface="+mj-lt"/>
          <a:ea typeface="+mn-ea"/>
          <a:cs typeface="+mn-cs"/>
        </a:defRPr>
      </a:lvl2pPr>
      <a:lvl3pPr marL="1142715" indent="-228543" algn="l" defTabSz="914173"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3pPr>
      <a:lvl4pPr marL="1599800" indent="-228543" algn="l" defTabSz="914173"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4pPr>
      <a:lvl5pPr marL="2056887" indent="-228543" algn="l" defTabSz="914173"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5pPr>
      <a:lvl6pPr marL="2513973" indent="-228543" algn="l" defTabSz="91417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058" indent="-228543" algn="l" defTabSz="91417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143" indent="-228543" algn="l" defTabSz="91417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227" indent="-228543" algn="l" defTabSz="91417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73" rtl="0" eaLnBrk="1" latinLnBrk="0" hangingPunct="1">
        <a:defRPr sz="1799" kern="1200">
          <a:solidFill>
            <a:schemeClr val="tx1"/>
          </a:solidFill>
          <a:latin typeface="+mn-lt"/>
          <a:ea typeface="+mn-ea"/>
          <a:cs typeface="+mn-cs"/>
        </a:defRPr>
      </a:lvl1pPr>
      <a:lvl2pPr marL="457087" algn="l" defTabSz="914173" rtl="0" eaLnBrk="1" latinLnBrk="0" hangingPunct="1">
        <a:defRPr sz="1799" kern="1200">
          <a:solidFill>
            <a:schemeClr val="tx1"/>
          </a:solidFill>
          <a:latin typeface="+mn-lt"/>
          <a:ea typeface="+mn-ea"/>
          <a:cs typeface="+mn-cs"/>
        </a:defRPr>
      </a:lvl2pPr>
      <a:lvl3pPr marL="914173" algn="l" defTabSz="914173" rtl="0" eaLnBrk="1" latinLnBrk="0" hangingPunct="1">
        <a:defRPr sz="1799" kern="1200">
          <a:solidFill>
            <a:schemeClr val="tx1"/>
          </a:solidFill>
          <a:latin typeface="+mn-lt"/>
          <a:ea typeface="+mn-ea"/>
          <a:cs typeface="+mn-cs"/>
        </a:defRPr>
      </a:lvl3pPr>
      <a:lvl4pPr marL="1371258" algn="l" defTabSz="914173" rtl="0" eaLnBrk="1" latinLnBrk="0" hangingPunct="1">
        <a:defRPr sz="1799" kern="1200">
          <a:solidFill>
            <a:schemeClr val="tx1"/>
          </a:solidFill>
          <a:latin typeface="+mn-lt"/>
          <a:ea typeface="+mn-ea"/>
          <a:cs typeface="+mn-cs"/>
        </a:defRPr>
      </a:lvl4pPr>
      <a:lvl5pPr marL="1828343" algn="l" defTabSz="914173" rtl="0" eaLnBrk="1" latinLnBrk="0" hangingPunct="1">
        <a:defRPr sz="1799" kern="1200">
          <a:solidFill>
            <a:schemeClr val="tx1"/>
          </a:solidFill>
          <a:latin typeface="+mn-lt"/>
          <a:ea typeface="+mn-ea"/>
          <a:cs typeface="+mn-cs"/>
        </a:defRPr>
      </a:lvl5pPr>
      <a:lvl6pPr marL="2285427" algn="l" defTabSz="914173" rtl="0" eaLnBrk="1" latinLnBrk="0" hangingPunct="1">
        <a:defRPr sz="1799" kern="1200">
          <a:solidFill>
            <a:schemeClr val="tx1"/>
          </a:solidFill>
          <a:latin typeface="+mn-lt"/>
          <a:ea typeface="+mn-ea"/>
          <a:cs typeface="+mn-cs"/>
        </a:defRPr>
      </a:lvl6pPr>
      <a:lvl7pPr marL="2742516" algn="l" defTabSz="914173" rtl="0" eaLnBrk="1" latinLnBrk="0" hangingPunct="1">
        <a:defRPr sz="1799" kern="1200">
          <a:solidFill>
            <a:schemeClr val="tx1"/>
          </a:solidFill>
          <a:latin typeface="+mn-lt"/>
          <a:ea typeface="+mn-ea"/>
          <a:cs typeface="+mn-cs"/>
        </a:defRPr>
      </a:lvl7pPr>
      <a:lvl8pPr marL="3199600" algn="l" defTabSz="914173" rtl="0" eaLnBrk="1" latinLnBrk="0" hangingPunct="1">
        <a:defRPr sz="1799" kern="1200">
          <a:solidFill>
            <a:schemeClr val="tx1"/>
          </a:solidFill>
          <a:latin typeface="+mn-lt"/>
          <a:ea typeface="+mn-ea"/>
          <a:cs typeface="+mn-cs"/>
        </a:defRPr>
      </a:lvl8pPr>
      <a:lvl9pPr marL="3656687" algn="l" defTabSz="91417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45">
          <p15:clr>
            <a:srgbClr val="FBAE40"/>
          </p15:clr>
        </p15:guide>
        <p15:guide id="2" pos="414">
          <p15:clr>
            <a:srgbClr val="FBAE4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27AEFAD-EDC0-4E25-8D29-C00885F0FC77}"/>
              </a:ext>
            </a:extLst>
          </p:cNvPr>
          <p:cNvGraphicFramePr>
            <a:graphicFrameLocks noChangeAspect="1"/>
          </p:cNvGraphicFramePr>
          <p:nvPr userDrawn="1">
            <p:custDataLst>
              <p:tags r:id="rId14"/>
            </p:custDataLst>
            <p:extLst>
              <p:ext uri="{D42A27DB-BD31-4B8C-83A1-F6EECF244321}">
                <p14:modId xmlns:p14="http://schemas.microsoft.com/office/powerpoint/2010/main" val="2085892906"/>
              </p:ext>
            </p:extLst>
          </p:nvPr>
        </p:nvGraphicFramePr>
        <p:xfrm>
          <a:off x="1587" y="1589"/>
          <a:ext cx="1588" cy="1588"/>
        </p:xfrm>
        <a:graphic>
          <a:graphicData uri="http://schemas.openxmlformats.org/presentationml/2006/ole">
            <mc:AlternateContent xmlns:mc="http://schemas.openxmlformats.org/markup-compatibility/2006">
              <mc:Choice xmlns:v="urn:schemas-microsoft-com:vml" Requires="v">
                <p:oleObj name="think-cell Folie" r:id="rId16" imgW="347" imgH="348" progId="TCLayout.ActiveDocument.1">
                  <p:embed/>
                </p:oleObj>
              </mc:Choice>
              <mc:Fallback>
                <p:oleObj name="think-cell Folie" r:id="rId16" imgW="347" imgH="348" progId="TCLayout.ActiveDocument.1">
                  <p:embed/>
                  <p:pic>
                    <p:nvPicPr>
                      <p:cNvPr id="5" name="Objekt 4" hidden="1">
                        <a:extLst>
                          <a:ext uri="{FF2B5EF4-FFF2-40B4-BE49-F238E27FC236}">
                            <a16:creationId xmlns:a16="http://schemas.microsoft.com/office/drawing/2014/main" id="{427AEFAD-EDC0-4E25-8D29-C00885F0FC77}"/>
                          </a:ext>
                        </a:extLst>
                      </p:cNvPr>
                      <p:cNvPicPr/>
                      <p:nvPr/>
                    </p:nvPicPr>
                    <p:blipFill>
                      <a:blip r:embed="rId17"/>
                      <a:stretch>
                        <a:fillRect/>
                      </a:stretch>
                    </p:blipFill>
                    <p:spPr>
                      <a:xfrm>
                        <a:off x="1587" y="1589"/>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540B62F5-D2DD-4847-8447-AEF1EAA5877C}"/>
              </a:ext>
            </a:extLst>
          </p:cNvPr>
          <p:cNvSpPr/>
          <p:nvPr userDrawn="1">
            <p:custDataLst>
              <p:tags r:id="rId15"/>
            </p:custDataLst>
          </p:nvPr>
        </p:nvSpPr>
        <p:spPr>
          <a:xfrm>
            <a:off x="0" y="0"/>
            <a:ext cx="158709" cy="158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999" b="0" i="0" baseline="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FE62D056-30C9-4942-842F-EE766A824940}"/>
              </a:ext>
            </a:extLst>
          </p:cNvPr>
          <p:cNvSpPr>
            <a:spLocks noGrp="1"/>
          </p:cNvSpPr>
          <p:nvPr>
            <p:ph type="title"/>
          </p:nvPr>
        </p:nvSpPr>
        <p:spPr>
          <a:xfrm>
            <a:off x="837982" y="365210"/>
            <a:ext cx="10514450" cy="132587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98A8E5-C192-984F-A109-48A3BD38268F}"/>
              </a:ext>
            </a:extLst>
          </p:cNvPr>
          <p:cNvSpPr>
            <a:spLocks noGrp="1"/>
          </p:cNvSpPr>
          <p:nvPr>
            <p:ph type="body" idx="1"/>
          </p:nvPr>
        </p:nvSpPr>
        <p:spPr>
          <a:xfrm>
            <a:off x="837982" y="1826048"/>
            <a:ext cx="10514450" cy="43523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0269762"/>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hf hdr="0" dt="0"/>
  <p:txStyles>
    <p:titleStyle>
      <a:lvl1pPr algn="l" defTabSz="914126" rtl="0" eaLnBrk="1" latinLnBrk="0" hangingPunct="1">
        <a:lnSpc>
          <a:spcPct val="90000"/>
        </a:lnSpc>
        <a:spcBef>
          <a:spcPct val="0"/>
        </a:spcBef>
        <a:buNone/>
        <a:defRPr sz="29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Clr>
          <a:schemeClr val="accent1"/>
        </a:buClr>
        <a:buFont typeface="Arial" panose="020B0604020202020204" pitchFamily="34" charset="0"/>
        <a:buChar char="•"/>
        <a:defRPr sz="2399" kern="1200">
          <a:solidFill>
            <a:schemeClr val="bg2"/>
          </a:solidFill>
          <a:latin typeface="+mj-lt"/>
          <a:ea typeface="+mn-ea"/>
          <a:cs typeface="+mn-cs"/>
        </a:defRPr>
      </a:lvl1pPr>
      <a:lvl2pPr marL="685594"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2pPr>
      <a:lvl3pPr marL="1142657"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3pPr>
      <a:lvl4pPr marL="1599720"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4pPr>
      <a:lvl5pPr marL="2056783"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23"/>
            </p:custDataLst>
            <p:extLst>
              <p:ext uri="{D42A27DB-BD31-4B8C-83A1-F6EECF244321}">
                <p14:modId xmlns:p14="http://schemas.microsoft.com/office/powerpoint/2010/main" val="29936884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24" imgW="347" imgH="348" progId="TCLayout.ActiveDocument.1">
                  <p:embed/>
                </p:oleObj>
              </mc:Choice>
              <mc:Fallback>
                <p:oleObj name="think-cell Folie" r:id="rId24" imgW="347" imgH="348" progId="TCLayout.ActiveDocument.1">
                  <p:embed/>
                  <p:pic>
                    <p:nvPicPr>
                      <p:cNvPr id="7" name="Objekt 6" hidden="1"/>
                      <p:cNvPicPr/>
                      <p:nvPr/>
                    </p:nvPicPr>
                    <p:blipFill>
                      <a:blip r:embed="rId25"/>
                      <a:stretch>
                        <a:fillRect/>
                      </a:stretch>
                    </p:blipFill>
                    <p:spPr>
                      <a:xfrm>
                        <a:off x="1588" y="1588"/>
                        <a:ext cx="1587" cy="1587"/>
                      </a:xfrm>
                      <a:prstGeom prst="rect">
                        <a:avLst/>
                      </a:prstGeom>
                    </p:spPr>
                  </p:pic>
                </p:oleObj>
              </mc:Fallback>
            </mc:AlternateContent>
          </a:graphicData>
        </a:graphic>
      </p:graphicFrame>
      <p:sp>
        <p:nvSpPr>
          <p:cNvPr id="2" name="Titelplatzhalter 1"/>
          <p:cNvSpPr>
            <a:spLocks noGrp="1"/>
          </p:cNvSpPr>
          <p:nvPr>
            <p:ph type="title"/>
          </p:nvPr>
        </p:nvSpPr>
        <p:spPr bwMode="gray">
          <a:xfrm>
            <a:off x="403224" y="262470"/>
            <a:ext cx="11354771" cy="503050"/>
          </a:xfrm>
          <a:prstGeom prst="rect">
            <a:avLst/>
          </a:prstGeom>
        </p:spPr>
        <p:txBody>
          <a:bodyPr vert="horz" lIns="0" tIns="0" rIns="0" bIns="0" rtlCol="0" anchor="b">
            <a:noAutofit/>
          </a:bodyPr>
          <a:lstStyle/>
          <a:p>
            <a:r>
              <a:rPr lang="de-DE"/>
              <a:t>Titelmasterformat durch Klicken bearbeiten</a:t>
            </a:r>
          </a:p>
        </p:txBody>
      </p:sp>
      <p:sp>
        <p:nvSpPr>
          <p:cNvPr id="3" name="Textplatzhalter 2"/>
          <p:cNvSpPr>
            <a:spLocks noGrp="1"/>
          </p:cNvSpPr>
          <p:nvPr>
            <p:ph type="body" idx="1"/>
          </p:nvPr>
        </p:nvSpPr>
        <p:spPr bwMode="gray">
          <a:xfrm>
            <a:off x="407196" y="1326455"/>
            <a:ext cx="11350800" cy="4918807"/>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bwMode="gray">
          <a:xfrm>
            <a:off x="407196" y="6416724"/>
            <a:ext cx="926304" cy="193495"/>
          </a:xfrm>
          <a:prstGeom prst="rect">
            <a:avLst/>
          </a:prstGeom>
        </p:spPr>
        <p:txBody>
          <a:bodyPr vert="horz" lIns="0" tIns="0" rIns="0" bIns="0" rtlCol="0" anchor="b">
            <a:noAutofit/>
          </a:bodyPr>
          <a:lstStyle>
            <a:lvl1pPr algn="l">
              <a:defRPr sz="1100">
                <a:noFill/>
              </a:defRPr>
            </a:lvl1pPr>
            <a:lvl2pPr marL="0" indent="0">
              <a:defRPr sz="1100">
                <a:noFill/>
              </a:defRPr>
            </a:lvl2pPr>
            <a:lvl3pPr marL="0" indent="0">
              <a:defRPr sz="1100">
                <a:noFill/>
              </a:defRPr>
            </a:lvl3pPr>
            <a:lvl4pPr marL="0" indent="0">
              <a:defRPr sz="1100">
                <a:noFill/>
              </a:defRPr>
            </a:lvl4pPr>
            <a:lvl5pPr marL="0" indent="0">
              <a:defRPr sz="1100">
                <a:noFill/>
              </a:defRPr>
            </a:lvl5pPr>
            <a:lvl6pPr marL="3175" indent="0">
              <a:defRPr sz="1100">
                <a:noFill/>
              </a:defRPr>
            </a:lvl6pPr>
            <a:lvl7pPr marL="0" indent="0">
              <a:defRPr sz="1100">
                <a:noFill/>
              </a:defRPr>
            </a:lvl7pPr>
            <a:lvl8pPr marL="0" indent="0">
              <a:defRPr sz="1100">
                <a:noFill/>
              </a:defRPr>
            </a:lvl8pPr>
            <a:lvl9pPr marL="0" indent="0">
              <a:defRPr sz="1100">
                <a:noFill/>
              </a:defRPr>
            </a:lvl9pPr>
          </a:lstStyle>
          <a:p>
            <a:endParaRPr lang="de-DE"/>
          </a:p>
        </p:txBody>
      </p:sp>
      <p:sp>
        <p:nvSpPr>
          <p:cNvPr id="5" name="Fußzeilenplatzhalter 4"/>
          <p:cNvSpPr>
            <a:spLocks noGrp="1"/>
          </p:cNvSpPr>
          <p:nvPr>
            <p:ph type="ftr" sz="quarter" idx="3"/>
          </p:nvPr>
        </p:nvSpPr>
        <p:spPr bwMode="gray">
          <a:xfrm>
            <a:off x="1450181" y="6416543"/>
            <a:ext cx="10003013" cy="193676"/>
          </a:xfrm>
          <a:prstGeom prst="rect">
            <a:avLst/>
          </a:prstGeom>
        </p:spPr>
        <p:txBody>
          <a:bodyPr vert="horz" lIns="0" tIns="0" rIns="0" bIns="0" rtlCol="0" anchor="b">
            <a:noAutofit/>
          </a:bodyPr>
          <a:lstStyle>
            <a:lvl1pPr algn="r">
              <a:tabLst>
                <a:tab pos="0" algn="l"/>
              </a:tabLst>
              <a:defRPr sz="1100">
                <a:solidFill>
                  <a:srgbClr val="965AA0"/>
                </a:solidFill>
              </a:defRPr>
            </a:lvl1pPr>
            <a:lvl2pPr marL="0" indent="0" algn="r">
              <a:defRPr sz="1100">
                <a:solidFill>
                  <a:srgbClr val="965AA0"/>
                </a:solidFill>
              </a:defRPr>
            </a:lvl2pPr>
            <a:lvl3pPr marL="0" indent="0" algn="r">
              <a:defRPr sz="1100">
                <a:solidFill>
                  <a:srgbClr val="965AA0"/>
                </a:solidFill>
              </a:defRPr>
            </a:lvl3pPr>
            <a:lvl4pPr marL="0" indent="0" algn="r">
              <a:defRPr sz="1100">
                <a:solidFill>
                  <a:srgbClr val="965AA0"/>
                </a:solidFill>
              </a:defRPr>
            </a:lvl4pPr>
            <a:lvl5pPr marL="0" indent="0" algn="r">
              <a:defRPr sz="1100">
                <a:solidFill>
                  <a:srgbClr val="965AA0"/>
                </a:solidFill>
              </a:defRPr>
            </a:lvl5pPr>
            <a:lvl6pPr marL="0" indent="0" algn="r">
              <a:defRPr sz="1100">
                <a:solidFill>
                  <a:srgbClr val="965AA0"/>
                </a:solidFill>
              </a:defRPr>
            </a:lvl6pPr>
            <a:lvl7pPr marL="3175" indent="0" algn="r">
              <a:tabLst/>
              <a:defRPr sz="1100">
                <a:solidFill>
                  <a:srgbClr val="965AA0"/>
                </a:solidFill>
              </a:defRPr>
            </a:lvl7pPr>
            <a:lvl8pPr marL="3175" indent="0" algn="r">
              <a:defRPr sz="1100">
                <a:solidFill>
                  <a:srgbClr val="965AA0"/>
                </a:solidFill>
              </a:defRPr>
            </a:lvl8pPr>
            <a:lvl9pPr marL="0" indent="0" algn="r">
              <a:defRPr sz="1100">
                <a:solidFill>
                  <a:srgbClr val="965AA0"/>
                </a:solidFill>
              </a:defRPr>
            </a:lvl9pPr>
          </a:lstStyle>
          <a:p>
            <a:r>
              <a:rPr lang="de-DE"/>
              <a:t>Schwarz Group // Corporate Presentation //</a:t>
            </a:r>
          </a:p>
        </p:txBody>
      </p:sp>
      <p:sp>
        <p:nvSpPr>
          <p:cNvPr id="6" name="Foliennummernplatzhalter 5"/>
          <p:cNvSpPr>
            <a:spLocks noGrp="1"/>
          </p:cNvSpPr>
          <p:nvPr>
            <p:ph type="sldNum" sz="quarter" idx="4"/>
          </p:nvPr>
        </p:nvSpPr>
        <p:spPr bwMode="gray">
          <a:xfrm>
            <a:off x="11568287" y="6426067"/>
            <a:ext cx="330199" cy="193676"/>
          </a:xfrm>
          <a:prstGeom prst="rect">
            <a:avLst/>
          </a:prstGeom>
        </p:spPr>
        <p:txBody>
          <a:bodyPr vert="horz" lIns="0" tIns="0" rIns="0" bIns="0" rtlCol="0" anchor="b">
            <a:noAutofit/>
          </a:bodyPr>
          <a:lstStyle>
            <a:lvl1pPr algn="l">
              <a:defRPr sz="1400" b="1">
                <a:solidFill>
                  <a:schemeClr val="accent1"/>
                </a:solidFill>
              </a:defRPr>
            </a:lvl1pPr>
            <a:lvl2pPr marL="0" indent="0">
              <a:defRPr sz="1400" b="1">
                <a:solidFill>
                  <a:schemeClr val="accent1"/>
                </a:solidFill>
              </a:defRPr>
            </a:lvl2pPr>
            <a:lvl3pPr marL="0" indent="0">
              <a:defRPr sz="1400" b="1">
                <a:solidFill>
                  <a:schemeClr val="accent1"/>
                </a:solidFill>
              </a:defRPr>
            </a:lvl3pPr>
            <a:lvl4pPr marL="1588" indent="0">
              <a:defRPr sz="1400" b="1">
                <a:solidFill>
                  <a:schemeClr val="accent1"/>
                </a:solidFill>
              </a:defRPr>
            </a:lvl4pPr>
            <a:lvl5pPr marL="3175" indent="0">
              <a:defRPr sz="1400" b="1">
                <a:solidFill>
                  <a:schemeClr val="accent1"/>
                </a:solidFill>
              </a:defRPr>
            </a:lvl5pPr>
            <a:lvl6pPr marL="1588" indent="0">
              <a:defRPr sz="1400" b="1">
                <a:solidFill>
                  <a:schemeClr val="accent1"/>
                </a:solidFill>
              </a:defRPr>
            </a:lvl6pPr>
            <a:lvl7pPr marL="0" indent="0">
              <a:defRPr sz="1400" b="1">
                <a:solidFill>
                  <a:schemeClr val="accent1"/>
                </a:solidFill>
              </a:defRPr>
            </a:lvl7pPr>
            <a:lvl8pPr marL="0" indent="0">
              <a:defRPr sz="1400" b="1">
                <a:solidFill>
                  <a:schemeClr val="accent1"/>
                </a:solidFill>
              </a:defRPr>
            </a:lvl8pPr>
            <a:lvl9pPr marL="0" indent="0">
              <a:defRPr sz="1400" b="1">
                <a:solidFill>
                  <a:schemeClr val="accent1"/>
                </a:solidFill>
              </a:defRPr>
            </a:lvl9pPr>
          </a:lstStyle>
          <a:p>
            <a:fld id="{0C7C1E0B-BD27-42F8-BC6B-2F0636970842}" type="slidenum">
              <a:rPr lang="de-DE" smtClean="0"/>
              <a:pPr/>
              <a:t>‹#›</a:t>
            </a:fld>
            <a:endParaRPr lang="de-DE"/>
          </a:p>
        </p:txBody>
      </p:sp>
    </p:spTree>
    <p:extLst>
      <p:ext uri="{BB962C8B-B14F-4D97-AF65-F5344CB8AC3E}">
        <p14:creationId xmlns:p14="http://schemas.microsoft.com/office/powerpoint/2010/main" val="2633438864"/>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1" r:id="rId15"/>
    <p:sldLayoutId id="2147483812" r:id="rId16"/>
    <p:sldLayoutId id="2147483813" r:id="rId17"/>
    <p:sldLayoutId id="2147483814" r:id="rId18"/>
    <p:sldLayoutId id="2147483815" r:id="rId19"/>
    <p:sldLayoutId id="2147483816" r:id="rId20"/>
    <p:sldLayoutId id="2147483944" r:id="rId21"/>
  </p:sldLayoutIdLst>
  <p:transition advClick="0" advTm="0">
    <p:fade/>
  </p:transition>
  <p:hf hdr="0" dt="0"/>
  <p:txStyles>
    <p:titleStyle>
      <a:lvl1pPr algn="l" defTabSz="1088502" rtl="0" eaLnBrk="1" latinLnBrk="0" hangingPunct="1">
        <a:spcBef>
          <a:spcPct val="0"/>
        </a:spcBef>
        <a:buNone/>
        <a:defRPr sz="2800" b="1" kern="1200" cap="all" baseline="0">
          <a:solidFill>
            <a:schemeClr val="accent1"/>
          </a:solidFill>
          <a:latin typeface="+mj-lt"/>
          <a:ea typeface="+mj-ea"/>
          <a:cs typeface="+mj-cs"/>
        </a:defRPr>
      </a:lvl1pPr>
    </p:titleStyle>
    <p:bodyStyle>
      <a:lvl1pPr marL="0" indent="0" algn="l" defTabSz="1088502" rtl="0" eaLnBrk="1" latinLnBrk="0" hangingPunct="1">
        <a:lnSpc>
          <a:spcPct val="130000"/>
        </a:lnSpc>
        <a:spcBef>
          <a:spcPts val="0"/>
        </a:spcBef>
        <a:buFontTx/>
        <a:buNone/>
        <a:defRPr sz="1800" kern="1200">
          <a:solidFill>
            <a:schemeClr val="tx1"/>
          </a:solidFill>
          <a:latin typeface="+mn-lt"/>
          <a:ea typeface="+mn-ea"/>
          <a:cs typeface="+mn-cs"/>
        </a:defRPr>
      </a:lvl1pPr>
      <a:lvl2pPr marL="18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6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4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gray">
          <a:xfrm>
            <a:off x="403224" y="262470"/>
            <a:ext cx="11354771" cy="503050"/>
          </a:xfrm>
          <a:prstGeom prst="rect">
            <a:avLst/>
          </a:prstGeom>
        </p:spPr>
        <p:txBody>
          <a:bodyPr vert="horz" lIns="0" tIns="0" rIns="0" bIns="0" rtlCol="0" anchor="b">
            <a:noAutofit/>
          </a:bodyPr>
          <a:lstStyle/>
          <a:p>
            <a:r>
              <a:rPr lang="de-DE"/>
              <a:t>Titelmasterformat durch Klicken bearbeiten</a:t>
            </a:r>
          </a:p>
        </p:txBody>
      </p:sp>
      <p:sp>
        <p:nvSpPr>
          <p:cNvPr id="3" name="Textplatzhalter 2"/>
          <p:cNvSpPr>
            <a:spLocks noGrp="1"/>
          </p:cNvSpPr>
          <p:nvPr>
            <p:ph type="body" idx="1"/>
          </p:nvPr>
        </p:nvSpPr>
        <p:spPr bwMode="gray">
          <a:xfrm>
            <a:off x="407196" y="1326455"/>
            <a:ext cx="11350800" cy="4918807"/>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bwMode="gray">
          <a:xfrm>
            <a:off x="407196" y="6416724"/>
            <a:ext cx="926304" cy="193495"/>
          </a:xfrm>
          <a:prstGeom prst="rect">
            <a:avLst/>
          </a:prstGeom>
        </p:spPr>
        <p:txBody>
          <a:bodyPr vert="horz" lIns="0" tIns="0" rIns="0" bIns="0" rtlCol="0" anchor="b">
            <a:noAutofit/>
          </a:bodyPr>
          <a:lstStyle>
            <a:lvl1pPr algn="l">
              <a:defRPr sz="1100">
                <a:noFill/>
              </a:defRPr>
            </a:lvl1pPr>
            <a:lvl2pPr marL="0" indent="0">
              <a:defRPr sz="1100">
                <a:noFill/>
              </a:defRPr>
            </a:lvl2pPr>
            <a:lvl3pPr marL="0" indent="0">
              <a:defRPr sz="1100">
                <a:noFill/>
              </a:defRPr>
            </a:lvl3pPr>
            <a:lvl4pPr marL="0" indent="0">
              <a:defRPr sz="1100">
                <a:noFill/>
              </a:defRPr>
            </a:lvl4pPr>
            <a:lvl5pPr marL="0" indent="0">
              <a:defRPr sz="1100">
                <a:noFill/>
              </a:defRPr>
            </a:lvl5pPr>
            <a:lvl6pPr marL="3175" indent="0">
              <a:defRPr sz="1100">
                <a:noFill/>
              </a:defRPr>
            </a:lvl6pPr>
            <a:lvl7pPr marL="0" indent="0">
              <a:defRPr sz="1100">
                <a:noFill/>
              </a:defRPr>
            </a:lvl7pPr>
            <a:lvl8pPr marL="0" indent="0">
              <a:defRPr sz="1100">
                <a:noFill/>
              </a:defRPr>
            </a:lvl8pPr>
            <a:lvl9pPr marL="0" indent="0">
              <a:defRPr sz="1100">
                <a:noFill/>
              </a:defRPr>
            </a:lvl9pPr>
          </a:lstStyle>
          <a:p>
            <a:endParaRPr lang="de-DE"/>
          </a:p>
        </p:txBody>
      </p:sp>
      <p:sp>
        <p:nvSpPr>
          <p:cNvPr id="5" name="Fußzeilenplatzhalter 4"/>
          <p:cNvSpPr>
            <a:spLocks noGrp="1"/>
          </p:cNvSpPr>
          <p:nvPr>
            <p:ph type="ftr" sz="quarter" idx="3"/>
          </p:nvPr>
        </p:nvSpPr>
        <p:spPr bwMode="gray">
          <a:xfrm>
            <a:off x="1450181" y="6416543"/>
            <a:ext cx="10003013" cy="193676"/>
          </a:xfrm>
          <a:prstGeom prst="rect">
            <a:avLst/>
          </a:prstGeom>
        </p:spPr>
        <p:txBody>
          <a:bodyPr vert="horz" lIns="0" tIns="0" rIns="0" bIns="0" rtlCol="0" anchor="b">
            <a:noAutofit/>
          </a:bodyPr>
          <a:lstStyle>
            <a:lvl1pPr algn="r">
              <a:tabLst>
                <a:tab pos="0" algn="l"/>
              </a:tabLst>
              <a:defRPr sz="1100">
                <a:solidFill>
                  <a:srgbClr val="965AA0"/>
                </a:solidFill>
              </a:defRPr>
            </a:lvl1pPr>
            <a:lvl2pPr marL="0" indent="0" algn="r">
              <a:defRPr sz="1100">
                <a:solidFill>
                  <a:srgbClr val="965AA0"/>
                </a:solidFill>
              </a:defRPr>
            </a:lvl2pPr>
            <a:lvl3pPr marL="0" indent="0" algn="r">
              <a:defRPr sz="1100">
                <a:solidFill>
                  <a:srgbClr val="965AA0"/>
                </a:solidFill>
              </a:defRPr>
            </a:lvl3pPr>
            <a:lvl4pPr marL="0" indent="0" algn="r">
              <a:defRPr sz="1100">
                <a:solidFill>
                  <a:srgbClr val="965AA0"/>
                </a:solidFill>
              </a:defRPr>
            </a:lvl4pPr>
            <a:lvl5pPr marL="0" indent="0" algn="r">
              <a:defRPr sz="1100">
                <a:solidFill>
                  <a:srgbClr val="965AA0"/>
                </a:solidFill>
              </a:defRPr>
            </a:lvl5pPr>
            <a:lvl6pPr marL="0" indent="0" algn="r">
              <a:defRPr sz="1100">
                <a:solidFill>
                  <a:srgbClr val="965AA0"/>
                </a:solidFill>
              </a:defRPr>
            </a:lvl6pPr>
            <a:lvl7pPr marL="3175" indent="0" algn="r">
              <a:tabLst/>
              <a:defRPr sz="1100">
                <a:solidFill>
                  <a:srgbClr val="965AA0"/>
                </a:solidFill>
              </a:defRPr>
            </a:lvl7pPr>
            <a:lvl8pPr marL="3175" indent="0" algn="r">
              <a:defRPr sz="1100">
                <a:solidFill>
                  <a:srgbClr val="965AA0"/>
                </a:solidFill>
              </a:defRPr>
            </a:lvl8pPr>
            <a:lvl9pPr marL="0" indent="0" algn="r">
              <a:defRPr sz="1100">
                <a:solidFill>
                  <a:srgbClr val="965AA0"/>
                </a:solidFill>
              </a:defRPr>
            </a:lvl9pPr>
          </a:lstStyle>
          <a:p>
            <a:r>
              <a:rPr lang="de-DE"/>
              <a:t>Schwarz Group // Corporate Presentation //</a:t>
            </a:r>
          </a:p>
        </p:txBody>
      </p:sp>
      <p:sp>
        <p:nvSpPr>
          <p:cNvPr id="6" name="Foliennummernplatzhalter 5"/>
          <p:cNvSpPr>
            <a:spLocks noGrp="1"/>
          </p:cNvSpPr>
          <p:nvPr>
            <p:ph type="sldNum" sz="quarter" idx="4"/>
          </p:nvPr>
        </p:nvSpPr>
        <p:spPr bwMode="gray">
          <a:xfrm>
            <a:off x="11568287" y="6426067"/>
            <a:ext cx="330199" cy="193676"/>
          </a:xfrm>
          <a:prstGeom prst="rect">
            <a:avLst/>
          </a:prstGeom>
        </p:spPr>
        <p:txBody>
          <a:bodyPr vert="horz" lIns="0" tIns="0" rIns="0" bIns="0" rtlCol="0" anchor="b">
            <a:noAutofit/>
          </a:bodyPr>
          <a:lstStyle>
            <a:lvl1pPr algn="l">
              <a:defRPr sz="1400" b="1">
                <a:solidFill>
                  <a:schemeClr val="accent1"/>
                </a:solidFill>
              </a:defRPr>
            </a:lvl1pPr>
            <a:lvl2pPr marL="0" indent="0">
              <a:defRPr sz="1400" b="1">
                <a:solidFill>
                  <a:schemeClr val="accent1"/>
                </a:solidFill>
              </a:defRPr>
            </a:lvl2pPr>
            <a:lvl3pPr marL="0" indent="0">
              <a:defRPr sz="1400" b="1">
                <a:solidFill>
                  <a:schemeClr val="accent1"/>
                </a:solidFill>
              </a:defRPr>
            </a:lvl3pPr>
            <a:lvl4pPr marL="1588" indent="0">
              <a:defRPr sz="1400" b="1">
                <a:solidFill>
                  <a:schemeClr val="accent1"/>
                </a:solidFill>
              </a:defRPr>
            </a:lvl4pPr>
            <a:lvl5pPr marL="3175" indent="0">
              <a:defRPr sz="1400" b="1">
                <a:solidFill>
                  <a:schemeClr val="accent1"/>
                </a:solidFill>
              </a:defRPr>
            </a:lvl5pPr>
            <a:lvl6pPr marL="1588" indent="0">
              <a:defRPr sz="1400" b="1">
                <a:solidFill>
                  <a:schemeClr val="accent1"/>
                </a:solidFill>
              </a:defRPr>
            </a:lvl6pPr>
            <a:lvl7pPr marL="0" indent="0">
              <a:defRPr sz="1400" b="1">
                <a:solidFill>
                  <a:schemeClr val="accent1"/>
                </a:solidFill>
              </a:defRPr>
            </a:lvl7pPr>
            <a:lvl8pPr marL="0" indent="0">
              <a:defRPr sz="1400" b="1">
                <a:solidFill>
                  <a:schemeClr val="accent1"/>
                </a:solidFill>
              </a:defRPr>
            </a:lvl8pPr>
            <a:lvl9pPr marL="0" indent="0">
              <a:defRPr sz="1400" b="1">
                <a:solidFill>
                  <a:schemeClr val="accent1"/>
                </a:solidFill>
              </a:defRPr>
            </a:lvl9pPr>
          </a:lstStyle>
          <a:p>
            <a:fld id="{0C7C1E0B-BD27-42F8-BC6B-2F0636970842}" type="slidenum">
              <a:rPr lang="de-DE" smtClean="0"/>
              <a:pPr/>
              <a:t>‹#›</a:t>
            </a:fld>
            <a:endParaRPr lang="de-DE"/>
          </a:p>
        </p:txBody>
      </p:sp>
    </p:spTree>
    <p:extLst>
      <p:ext uri="{BB962C8B-B14F-4D97-AF65-F5344CB8AC3E}">
        <p14:creationId xmlns:p14="http://schemas.microsoft.com/office/powerpoint/2010/main" val="3279025809"/>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932" r:id="rId15"/>
    <p:sldLayoutId id="2147483945" r:id="rId16"/>
    <p:sldLayoutId id="2147483946" r:id="rId17"/>
  </p:sldLayoutIdLst>
  <p:transition>
    <p:fade/>
  </p:transition>
  <p:hf hdr="0" dt="0"/>
  <p:txStyles>
    <p:titleStyle>
      <a:lvl1pPr algn="l" defTabSz="1088502" rtl="0" eaLnBrk="1" latinLnBrk="0" hangingPunct="1">
        <a:spcBef>
          <a:spcPct val="0"/>
        </a:spcBef>
        <a:buNone/>
        <a:defRPr sz="2800" b="1" kern="1200" cap="all" baseline="0">
          <a:solidFill>
            <a:schemeClr val="accent1"/>
          </a:solidFill>
          <a:latin typeface="+mj-lt"/>
          <a:ea typeface="+mj-ea"/>
          <a:cs typeface="+mj-cs"/>
        </a:defRPr>
      </a:lvl1pPr>
    </p:titleStyle>
    <p:bodyStyle>
      <a:lvl1pPr marL="0" indent="0" algn="l" defTabSz="1088502" rtl="0" eaLnBrk="1" latinLnBrk="0" hangingPunct="1">
        <a:lnSpc>
          <a:spcPct val="130000"/>
        </a:lnSpc>
        <a:spcBef>
          <a:spcPts val="0"/>
        </a:spcBef>
        <a:buFontTx/>
        <a:buNone/>
        <a:defRPr sz="1800" kern="1200">
          <a:solidFill>
            <a:schemeClr val="tx1"/>
          </a:solidFill>
          <a:latin typeface="+mn-lt"/>
          <a:ea typeface="+mn-ea"/>
          <a:cs typeface="+mn-cs"/>
        </a:defRPr>
      </a:lvl1pPr>
      <a:lvl2pPr marL="18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6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4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F07F0A9-382D-45FE-B379-1DAAD08FB38E}"/>
              </a:ext>
            </a:extLst>
          </p:cNvPr>
          <p:cNvGraphicFramePr>
            <a:graphicFrameLocks noChangeAspect="1"/>
          </p:cNvGraphicFramePr>
          <p:nvPr userDrawn="1">
            <p:custDataLst>
              <p:tags r:id="rId17"/>
            </p:custDataLst>
            <p:extLst>
              <p:ext uri="{D42A27DB-BD31-4B8C-83A1-F6EECF244321}">
                <p14:modId xmlns:p14="http://schemas.microsoft.com/office/powerpoint/2010/main" val="206250748"/>
              </p:ext>
            </p:extLst>
          </p:nvPr>
        </p:nvGraphicFramePr>
        <p:xfrm>
          <a:off x="1587" y="1589"/>
          <a:ext cx="1588" cy="1588"/>
        </p:xfrm>
        <a:graphic>
          <a:graphicData uri="http://schemas.openxmlformats.org/presentationml/2006/ole">
            <mc:AlternateContent xmlns:mc="http://schemas.openxmlformats.org/markup-compatibility/2006">
              <mc:Choice xmlns:v="urn:schemas-microsoft-com:vml" Requires="v">
                <p:oleObj name="think-cell Folie" r:id="rId19" imgW="425" imgH="426" progId="TCLayout.ActiveDocument.1">
                  <p:embed/>
                </p:oleObj>
              </mc:Choice>
              <mc:Fallback>
                <p:oleObj name="think-cell Folie" r:id="rId19" imgW="425" imgH="426" progId="TCLayout.ActiveDocument.1">
                  <p:embed/>
                  <p:pic>
                    <p:nvPicPr>
                      <p:cNvPr id="5" name="Objekt 4" hidden="1">
                        <a:extLst>
                          <a:ext uri="{FF2B5EF4-FFF2-40B4-BE49-F238E27FC236}">
                            <a16:creationId xmlns:a16="http://schemas.microsoft.com/office/drawing/2014/main" id="{EF07F0A9-382D-45FE-B379-1DAAD08FB38E}"/>
                          </a:ext>
                        </a:extLst>
                      </p:cNvPr>
                      <p:cNvPicPr/>
                      <p:nvPr/>
                    </p:nvPicPr>
                    <p:blipFill>
                      <a:blip r:embed="rId20"/>
                      <a:stretch>
                        <a:fillRect/>
                      </a:stretch>
                    </p:blipFill>
                    <p:spPr>
                      <a:xfrm>
                        <a:off x="1587" y="1589"/>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43F6FEBD-1BA6-4409-90EA-7631638CECCB}"/>
              </a:ext>
            </a:extLst>
          </p:cNvPr>
          <p:cNvSpPr/>
          <p:nvPr userDrawn="1">
            <p:custDataLst>
              <p:tags r:id="rId18"/>
            </p:custDataLst>
          </p:nvPr>
        </p:nvSpPr>
        <p:spPr>
          <a:xfrm>
            <a:off x="0" y="0"/>
            <a:ext cx="158709" cy="158787"/>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999" b="0" i="0" baseline="0">
              <a:solidFill>
                <a:schemeClr val="tx1"/>
              </a:solidFill>
              <a:latin typeface="Calibri Light" panose="020F0302020204030204" pitchFamily="34" charset="0"/>
              <a:ea typeface="+mj-ea"/>
              <a:cs typeface="+mj-cs"/>
              <a:sym typeface="Calibri Light" panose="020F0302020204030204" pitchFamily="34" charset="0"/>
            </a:endParaRPr>
          </a:p>
        </p:txBody>
      </p:sp>
      <p:sp>
        <p:nvSpPr>
          <p:cNvPr id="10" name="Line 12">
            <a:extLst>
              <a:ext uri="{FF2B5EF4-FFF2-40B4-BE49-F238E27FC236}">
                <a16:creationId xmlns:a16="http://schemas.microsoft.com/office/drawing/2014/main" id="{2BD66F38-EB14-1F42-8A36-CBE33ECD111D}"/>
              </a:ext>
            </a:extLst>
          </p:cNvPr>
          <p:cNvSpPr>
            <a:spLocks noChangeShapeType="1"/>
          </p:cNvSpPr>
          <p:nvPr userDrawn="1"/>
        </p:nvSpPr>
        <p:spPr bwMode="gray">
          <a:xfrm>
            <a:off x="451007" y="6275263"/>
            <a:ext cx="10976812" cy="0"/>
          </a:xfrm>
          <a:prstGeom prst="line">
            <a:avLst/>
          </a:prstGeom>
          <a:noFill/>
          <a:ln w="63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00" noProof="0"/>
          </a:p>
        </p:txBody>
      </p:sp>
      <p:pic>
        <p:nvPicPr>
          <p:cNvPr id="16" name="Picture 15">
            <a:extLst>
              <a:ext uri="{FF2B5EF4-FFF2-40B4-BE49-F238E27FC236}">
                <a16:creationId xmlns:a16="http://schemas.microsoft.com/office/drawing/2014/main" id="{A48B2DD1-72CC-0B49-9851-B9FD70C701DB}"/>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437548" y="6326065"/>
            <a:ext cx="1165447" cy="415729"/>
          </a:xfrm>
          <a:prstGeom prst="rect">
            <a:avLst/>
          </a:prstGeom>
        </p:spPr>
      </p:pic>
      <p:sp>
        <p:nvSpPr>
          <p:cNvPr id="2" name="Text Placeholder 1">
            <a:extLst>
              <a:ext uri="{FF2B5EF4-FFF2-40B4-BE49-F238E27FC236}">
                <a16:creationId xmlns:a16="http://schemas.microsoft.com/office/drawing/2014/main" id="{C140C0BD-1CFB-B448-B477-C0E8BFD2CFF6}"/>
              </a:ext>
            </a:extLst>
          </p:cNvPr>
          <p:cNvSpPr>
            <a:spLocks noGrp="1"/>
          </p:cNvSpPr>
          <p:nvPr>
            <p:ph type="body" idx="1"/>
          </p:nvPr>
        </p:nvSpPr>
        <p:spPr>
          <a:xfrm>
            <a:off x="837982" y="1826048"/>
            <a:ext cx="10514450" cy="43523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a:extLst>
              <a:ext uri="{FF2B5EF4-FFF2-40B4-BE49-F238E27FC236}">
                <a16:creationId xmlns:a16="http://schemas.microsoft.com/office/drawing/2014/main" id="{95FDF7D0-60C0-C542-B75E-DB8E71727684}"/>
              </a:ext>
            </a:extLst>
          </p:cNvPr>
          <p:cNvSpPr>
            <a:spLocks noGrp="1"/>
          </p:cNvSpPr>
          <p:nvPr>
            <p:ph type="title"/>
          </p:nvPr>
        </p:nvSpPr>
        <p:spPr>
          <a:xfrm>
            <a:off x="837982" y="365210"/>
            <a:ext cx="10514450" cy="1325870"/>
          </a:xfrm>
          <a:prstGeom prst="rect">
            <a:avLst/>
          </a:prstGeom>
        </p:spPr>
        <p:txBody>
          <a:bodyPr vert="horz" lIns="91440" tIns="45720" rIns="91440" bIns="45720" rtlCol="0" anchor="ctr">
            <a:normAutofit/>
          </a:bodyPr>
          <a:lstStyle/>
          <a:p>
            <a:r>
              <a:rPr lang="en-US"/>
              <a:t>Click to edit Master title style</a:t>
            </a:r>
          </a:p>
        </p:txBody>
      </p:sp>
      <p:sp>
        <p:nvSpPr>
          <p:cNvPr id="17"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8"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9"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866953847"/>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264" rtl="0" eaLnBrk="1" latinLnBrk="0" hangingPunct="1">
        <a:lnSpc>
          <a:spcPct val="90000"/>
        </a:lnSpc>
        <a:spcBef>
          <a:spcPct val="0"/>
        </a:spcBef>
        <a:buNone/>
        <a:defRPr sz="2999" kern="1200">
          <a:solidFill>
            <a:schemeClr val="tx1"/>
          </a:solidFill>
          <a:latin typeface="+mj-lt"/>
          <a:ea typeface="+mj-ea"/>
          <a:cs typeface="+mj-cs"/>
        </a:defRPr>
      </a:lvl1pPr>
    </p:titleStyle>
    <p:bodyStyle>
      <a:lvl1pPr marL="228566" indent="-228566" algn="l" defTabSz="914264" rtl="0" eaLnBrk="1" latinLnBrk="0" hangingPunct="1">
        <a:lnSpc>
          <a:spcPct val="90000"/>
        </a:lnSpc>
        <a:spcBef>
          <a:spcPts val="1000"/>
        </a:spcBef>
        <a:buClr>
          <a:schemeClr val="accent1"/>
        </a:buClr>
        <a:buFont typeface="Arial" panose="020B0604020202020204" pitchFamily="34" charset="0"/>
        <a:buChar char="•"/>
        <a:defRPr sz="2399" kern="1200">
          <a:solidFill>
            <a:schemeClr val="tx1"/>
          </a:solidFill>
          <a:latin typeface="+mj-lt"/>
          <a:ea typeface="+mn-ea"/>
          <a:cs typeface="+mn-cs"/>
        </a:defRPr>
      </a:lvl1pPr>
      <a:lvl2pPr marL="685696" indent="-228566" algn="l" defTabSz="914264" rtl="0" eaLnBrk="1" latinLnBrk="0" hangingPunct="1">
        <a:lnSpc>
          <a:spcPct val="90000"/>
        </a:lnSpc>
        <a:spcBef>
          <a:spcPts val="500"/>
        </a:spcBef>
        <a:buClr>
          <a:schemeClr val="accent1"/>
        </a:buClr>
        <a:buFont typeface="Arial" panose="020B0604020202020204" pitchFamily="34" charset="0"/>
        <a:buChar char="•"/>
        <a:defRPr sz="1799" kern="1200">
          <a:solidFill>
            <a:schemeClr val="tx1"/>
          </a:solidFill>
          <a:latin typeface="+mj-lt"/>
          <a:ea typeface="+mn-ea"/>
          <a:cs typeface="+mn-cs"/>
        </a:defRPr>
      </a:lvl2pPr>
      <a:lvl3pPr marL="1142829" indent="-228566" algn="l" defTabSz="914264"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3pPr>
      <a:lvl4pPr marL="1599960" indent="-228566" algn="l" defTabSz="914264"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4pPr>
      <a:lvl5pPr marL="2057093" indent="-228566" algn="l" defTabSz="914264"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5pPr>
      <a:lvl6pPr marL="2514224"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355"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486"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616"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64" rtl="0" eaLnBrk="1" latinLnBrk="0" hangingPunct="1">
        <a:defRPr sz="1799" kern="1200">
          <a:solidFill>
            <a:schemeClr val="tx1"/>
          </a:solidFill>
          <a:latin typeface="+mn-lt"/>
          <a:ea typeface="+mn-ea"/>
          <a:cs typeface="+mn-cs"/>
        </a:defRPr>
      </a:lvl1pPr>
      <a:lvl2pPr marL="457133" algn="l" defTabSz="914264" rtl="0" eaLnBrk="1" latinLnBrk="0" hangingPunct="1">
        <a:defRPr sz="1799" kern="1200">
          <a:solidFill>
            <a:schemeClr val="tx1"/>
          </a:solidFill>
          <a:latin typeface="+mn-lt"/>
          <a:ea typeface="+mn-ea"/>
          <a:cs typeface="+mn-cs"/>
        </a:defRPr>
      </a:lvl2pPr>
      <a:lvl3pPr marL="914264" algn="l" defTabSz="914264" rtl="0" eaLnBrk="1" latinLnBrk="0" hangingPunct="1">
        <a:defRPr sz="1799" kern="1200">
          <a:solidFill>
            <a:schemeClr val="tx1"/>
          </a:solidFill>
          <a:latin typeface="+mn-lt"/>
          <a:ea typeface="+mn-ea"/>
          <a:cs typeface="+mn-cs"/>
        </a:defRPr>
      </a:lvl3pPr>
      <a:lvl4pPr marL="1371395" algn="l" defTabSz="914264" rtl="0" eaLnBrk="1" latinLnBrk="0" hangingPunct="1">
        <a:defRPr sz="1799" kern="1200">
          <a:solidFill>
            <a:schemeClr val="tx1"/>
          </a:solidFill>
          <a:latin typeface="+mn-lt"/>
          <a:ea typeface="+mn-ea"/>
          <a:cs typeface="+mn-cs"/>
        </a:defRPr>
      </a:lvl4pPr>
      <a:lvl5pPr marL="1828526" algn="l" defTabSz="914264" rtl="0" eaLnBrk="1" latinLnBrk="0" hangingPunct="1">
        <a:defRPr sz="1799" kern="1200">
          <a:solidFill>
            <a:schemeClr val="tx1"/>
          </a:solidFill>
          <a:latin typeface="+mn-lt"/>
          <a:ea typeface="+mn-ea"/>
          <a:cs typeface="+mn-cs"/>
        </a:defRPr>
      </a:lvl5pPr>
      <a:lvl6pPr marL="2285656" algn="l" defTabSz="914264" rtl="0" eaLnBrk="1" latinLnBrk="0" hangingPunct="1">
        <a:defRPr sz="1799" kern="1200">
          <a:solidFill>
            <a:schemeClr val="tx1"/>
          </a:solidFill>
          <a:latin typeface="+mn-lt"/>
          <a:ea typeface="+mn-ea"/>
          <a:cs typeface="+mn-cs"/>
        </a:defRPr>
      </a:lvl6pPr>
      <a:lvl7pPr marL="2742790" algn="l" defTabSz="914264" rtl="0" eaLnBrk="1" latinLnBrk="0" hangingPunct="1">
        <a:defRPr sz="1799" kern="1200">
          <a:solidFill>
            <a:schemeClr val="tx1"/>
          </a:solidFill>
          <a:latin typeface="+mn-lt"/>
          <a:ea typeface="+mn-ea"/>
          <a:cs typeface="+mn-cs"/>
        </a:defRPr>
      </a:lvl7pPr>
      <a:lvl8pPr marL="3199920" algn="l" defTabSz="914264" rtl="0" eaLnBrk="1" latinLnBrk="0" hangingPunct="1">
        <a:defRPr sz="1799" kern="1200">
          <a:solidFill>
            <a:schemeClr val="tx1"/>
          </a:solidFill>
          <a:latin typeface="+mn-lt"/>
          <a:ea typeface="+mn-ea"/>
          <a:cs typeface="+mn-cs"/>
        </a:defRPr>
      </a:lvl8pPr>
      <a:lvl9pPr marL="3657053" algn="l" defTabSz="91426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45">
          <p15:clr>
            <a:srgbClr val="FBAE40"/>
          </p15:clr>
        </p15:guide>
        <p15:guide id="2" pos="414">
          <p15:clr>
            <a:srgbClr val="FBAE4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5.xml"/></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jpeg"/><Relationship Id="rId2" Type="http://schemas.openxmlformats.org/officeDocument/2006/relationships/notesSlide" Target="../notesSlides/notesSlide5.xml"/><Relationship Id="rId16" Type="http://schemas.openxmlformats.org/officeDocument/2006/relationships/image" Target="../media/image71.png"/><Relationship Id="rId1" Type="http://schemas.openxmlformats.org/officeDocument/2006/relationships/slideLayout" Target="../slideLayouts/slideLayout109.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jpe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9.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75.jpeg"/><Relationship Id="rId1" Type="http://schemas.openxmlformats.org/officeDocument/2006/relationships/slideLayout" Target="../slideLayouts/slideLayout112.xml"/></Relationships>
</file>

<file path=ppt/slides/_rels/slide13.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hyperlink" Target="https://bg.it.schwarz/" TargetMode="External"/><Relationship Id="rId7" Type="http://schemas.openxmlformats.org/officeDocument/2006/relationships/hyperlink" Target="https://www.linkedin.com/company/schwarz-it-bulgaria/mycompany/" TargetMode="External"/><Relationship Id="rId2" Type="http://schemas.openxmlformats.org/officeDocument/2006/relationships/image" Target="../media/image76.png"/><Relationship Id="rId1" Type="http://schemas.openxmlformats.org/officeDocument/2006/relationships/slideLayout" Target="../slideLayouts/slideLayout111.xml"/><Relationship Id="rId6" Type="http://schemas.openxmlformats.org/officeDocument/2006/relationships/hyperlink" Target="https://dev.bg/company/schwarz-it-bulgaria/" TargetMode="External"/><Relationship Id="rId5" Type="http://schemas.openxmlformats.org/officeDocument/2006/relationships/hyperlink" Target="https://www.facebook.com/schwarzitbg/" TargetMode="External"/><Relationship Id="rId4" Type="http://schemas.openxmlformats.org/officeDocument/2006/relationships/hyperlink" Target="https://www.jobs.bg/company/29178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100.xml"/><Relationship Id="rId4" Type="http://schemas.openxmlformats.org/officeDocument/2006/relationships/image" Target="../media/image78.svg"/></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8.xml"/><Relationship Id="rId7" Type="http://schemas.openxmlformats.org/officeDocument/2006/relationships/image" Target="../media/image37.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36.png"/><Relationship Id="rId5" Type="http://schemas.openxmlformats.org/officeDocument/2006/relationships/slideLayout" Target="../slideLayouts/slideLayout3.xml"/><Relationship Id="rId4" Type="http://schemas.openxmlformats.org/officeDocument/2006/relationships/tags" Target="../tags/tag29.xml"/><Relationship Id="rId9"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notesSlide" Target="../notesSlides/notesSlide1.xml"/><Relationship Id="rId1" Type="http://schemas.openxmlformats.org/officeDocument/2006/relationships/slideLayout" Target="../slideLayouts/slideLayout79.xml"/><Relationship Id="rId6" Type="http://schemas.openxmlformats.org/officeDocument/2006/relationships/image" Target="../media/image44.jpe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jpe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100.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 Id="rId9" Type="http://schemas.openxmlformats.org/officeDocument/2006/relationships/image" Target="../media/image43.svg"/></Relationships>
</file>

<file path=ppt/slides/_rels/slide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559F8404-6E20-41B8-B7A9-48A0235EE70B}"/>
              </a:ext>
            </a:extLst>
          </p:cNvPr>
          <p:cNvSpPr>
            <a:spLocks noGrp="1"/>
          </p:cNvSpPr>
          <p:nvPr>
            <p:ph type="subTitle" idx="1"/>
          </p:nvPr>
        </p:nvSpPr>
        <p:spPr/>
        <p:txBody>
          <a:bodyPr/>
          <a:lstStyle/>
          <a:p>
            <a:r>
              <a:rPr lang="de-DE" dirty="0">
                <a:latin typeface="Kaufland Office" panose="02000503040000020003" pitchFamily="2" charset="0"/>
              </a:rPr>
              <a:t>Schwarz </a:t>
            </a:r>
            <a:r>
              <a:rPr lang="de-DE" dirty="0" err="1">
                <a:latin typeface="Kaufland Office" panose="02000503040000020003" pitchFamily="2" charset="0"/>
              </a:rPr>
              <a:t>it</a:t>
            </a:r>
            <a:r>
              <a:rPr lang="de-DE" dirty="0">
                <a:latin typeface="Kaufland Office" panose="02000503040000020003" pitchFamily="2" charset="0"/>
              </a:rPr>
              <a:t> </a:t>
            </a:r>
            <a:r>
              <a:rPr lang="de-DE" dirty="0" err="1">
                <a:latin typeface="Kaufland Office" panose="02000503040000020003" pitchFamily="2" charset="0"/>
              </a:rPr>
              <a:t>bulgaria</a:t>
            </a:r>
            <a:endParaRPr lang="de-DE" dirty="0">
              <a:latin typeface="Kaufland Office" panose="02000503040000020003" pitchFamily="2" charset="0"/>
            </a:endParaRPr>
          </a:p>
          <a:p>
            <a:endParaRPr lang="de-DE" sz="3200" dirty="0">
              <a:latin typeface="Kaufland Office" panose="02000503040000020003" pitchFamily="2" charset="0"/>
            </a:endParaRPr>
          </a:p>
          <a:p>
            <a:pPr lvl="1"/>
            <a:r>
              <a:rPr lang="de-DE" dirty="0">
                <a:latin typeface="Kaufland Office" panose="02000503040000020003" pitchFamily="2" charset="0"/>
              </a:rPr>
              <a:t>Sofia, 2021</a:t>
            </a:r>
          </a:p>
        </p:txBody>
      </p:sp>
      <p:pic>
        <p:nvPicPr>
          <p:cNvPr id="3" name="Picture 2" descr="Graphical user interface, application&#10;&#10;Description automatically generated">
            <a:extLst>
              <a:ext uri="{FF2B5EF4-FFF2-40B4-BE49-F238E27FC236}">
                <a16:creationId xmlns:a16="http://schemas.microsoft.com/office/drawing/2014/main" id="{46A8EA40-3C76-4EFC-BBB8-DB067369BC9E}"/>
              </a:ext>
            </a:extLst>
          </p:cNvPr>
          <p:cNvPicPr>
            <a:picLocks noChangeAspect="1"/>
          </p:cNvPicPr>
          <p:nvPr/>
        </p:nvPicPr>
        <p:blipFill>
          <a:blip r:embed="rId2"/>
          <a:stretch>
            <a:fillRect/>
          </a:stretch>
        </p:blipFill>
        <p:spPr>
          <a:xfrm>
            <a:off x="636265" y="79286"/>
            <a:ext cx="2404022" cy="2402099"/>
          </a:xfrm>
          <a:prstGeom prst="rect">
            <a:avLst/>
          </a:prstGeom>
        </p:spPr>
      </p:pic>
    </p:spTree>
    <p:extLst>
      <p:ext uri="{BB962C8B-B14F-4D97-AF65-F5344CB8AC3E}">
        <p14:creationId xmlns:p14="http://schemas.microsoft.com/office/powerpoint/2010/main" val="385303126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7DB07120-91FA-4CD6-941D-39C2229228A1}"/>
              </a:ext>
            </a:extLst>
          </p:cNvPr>
          <p:cNvPicPr>
            <a:picLocks noChangeAspect="1"/>
          </p:cNvPicPr>
          <p:nvPr/>
        </p:nvPicPr>
        <p:blipFill>
          <a:blip r:embed="rId3"/>
          <a:stretch>
            <a:fillRect/>
          </a:stretch>
        </p:blipFill>
        <p:spPr>
          <a:xfrm>
            <a:off x="1234298" y="133316"/>
            <a:ext cx="11899368" cy="6586784"/>
          </a:xfrm>
          <a:prstGeom prst="rect">
            <a:avLst/>
          </a:prstGeom>
        </p:spPr>
      </p:pic>
      <p:grpSp>
        <p:nvGrpSpPr>
          <p:cNvPr id="46" name="Gruppieren 45">
            <a:extLst>
              <a:ext uri="{FF2B5EF4-FFF2-40B4-BE49-F238E27FC236}">
                <a16:creationId xmlns:a16="http://schemas.microsoft.com/office/drawing/2014/main" id="{3FE9F93B-5416-4907-AE25-7DD7556DB0E3}"/>
              </a:ext>
            </a:extLst>
          </p:cNvPr>
          <p:cNvGrpSpPr/>
          <p:nvPr/>
        </p:nvGrpSpPr>
        <p:grpSpPr>
          <a:xfrm>
            <a:off x="8731255" y="1385941"/>
            <a:ext cx="1055828" cy="911505"/>
            <a:chOff x="8731255" y="1385941"/>
            <a:chExt cx="1055828" cy="911505"/>
          </a:xfrm>
        </p:grpSpPr>
        <p:cxnSp>
          <p:nvCxnSpPr>
            <p:cNvPr id="8" name="Gerader Verbinder 7">
              <a:extLst>
                <a:ext uri="{FF2B5EF4-FFF2-40B4-BE49-F238E27FC236}">
                  <a16:creationId xmlns:a16="http://schemas.microsoft.com/office/drawing/2014/main" id="{93B6A4B2-CB61-4211-B196-9102D7B6A3C3}"/>
                </a:ext>
              </a:extLst>
            </p:cNvPr>
            <p:cNvCxnSpPr>
              <a:cxnSpLocks/>
            </p:cNvCxnSpPr>
            <p:nvPr/>
          </p:nvCxnSpPr>
          <p:spPr bwMode="gray">
            <a:xfrm flipV="1">
              <a:off x="8731255" y="1851660"/>
              <a:ext cx="263629" cy="314326"/>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18" name="Gerader Verbinder 217">
              <a:extLst>
                <a:ext uri="{FF2B5EF4-FFF2-40B4-BE49-F238E27FC236}">
                  <a16:creationId xmlns:a16="http://schemas.microsoft.com/office/drawing/2014/main" id="{F76EDC83-6656-4CCC-94CE-90BE4F3F2622}"/>
                </a:ext>
              </a:extLst>
            </p:cNvPr>
            <p:cNvCxnSpPr>
              <a:cxnSpLocks/>
            </p:cNvCxnSpPr>
            <p:nvPr/>
          </p:nvCxnSpPr>
          <p:spPr bwMode="gray">
            <a:xfrm flipV="1">
              <a:off x="8731255" y="1811968"/>
              <a:ext cx="189662" cy="247433"/>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a:extLst>
                <a:ext uri="{FF2B5EF4-FFF2-40B4-BE49-F238E27FC236}">
                  <a16:creationId xmlns:a16="http://schemas.microsoft.com/office/drawing/2014/main" id="{4DDD2C60-358F-476E-BE14-8A7DB1607A91}"/>
                </a:ext>
              </a:extLst>
            </p:cNvPr>
            <p:cNvCxnSpPr>
              <a:cxnSpLocks/>
            </p:cNvCxnSpPr>
            <p:nvPr/>
          </p:nvCxnSpPr>
          <p:spPr bwMode="gray">
            <a:xfrm flipV="1">
              <a:off x="8789102" y="1907179"/>
              <a:ext cx="263629" cy="314326"/>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45" name="Gerader Verbinder 244">
              <a:extLst>
                <a:ext uri="{FF2B5EF4-FFF2-40B4-BE49-F238E27FC236}">
                  <a16:creationId xmlns:a16="http://schemas.microsoft.com/office/drawing/2014/main" id="{9BA12451-B42B-4897-864E-D184E87FE3B5}"/>
                </a:ext>
              </a:extLst>
            </p:cNvPr>
            <p:cNvCxnSpPr>
              <a:cxnSpLocks/>
            </p:cNvCxnSpPr>
            <p:nvPr/>
          </p:nvCxnSpPr>
          <p:spPr bwMode="gray">
            <a:xfrm flipV="1">
              <a:off x="8849190" y="1959185"/>
              <a:ext cx="263629" cy="314326"/>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76" name="Gerader Verbinder 275">
              <a:extLst>
                <a:ext uri="{FF2B5EF4-FFF2-40B4-BE49-F238E27FC236}">
                  <a16:creationId xmlns:a16="http://schemas.microsoft.com/office/drawing/2014/main" id="{F05041D1-19F5-4361-A47C-37588812B0C4}"/>
                </a:ext>
              </a:extLst>
            </p:cNvPr>
            <p:cNvCxnSpPr>
              <a:cxnSpLocks/>
            </p:cNvCxnSpPr>
            <p:nvPr/>
          </p:nvCxnSpPr>
          <p:spPr bwMode="gray">
            <a:xfrm flipV="1">
              <a:off x="9073981" y="1415248"/>
              <a:ext cx="603891" cy="713767"/>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77" name="Gerader Verbinder 276">
              <a:extLst>
                <a:ext uri="{FF2B5EF4-FFF2-40B4-BE49-F238E27FC236}">
                  <a16:creationId xmlns:a16="http://schemas.microsoft.com/office/drawing/2014/main" id="{DCB3D397-99CB-4F9B-B002-AB3A71548C2C}"/>
                </a:ext>
              </a:extLst>
            </p:cNvPr>
            <p:cNvCxnSpPr>
              <a:cxnSpLocks/>
            </p:cNvCxnSpPr>
            <p:nvPr/>
          </p:nvCxnSpPr>
          <p:spPr bwMode="gray">
            <a:xfrm flipV="1">
              <a:off x="9177010" y="1582755"/>
              <a:ext cx="464376" cy="555011"/>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79" name="Gerader Verbinder 278">
              <a:extLst>
                <a:ext uri="{FF2B5EF4-FFF2-40B4-BE49-F238E27FC236}">
                  <a16:creationId xmlns:a16="http://schemas.microsoft.com/office/drawing/2014/main" id="{4C39410D-D013-4A97-993F-5C1422BE1B21}"/>
                </a:ext>
              </a:extLst>
            </p:cNvPr>
            <p:cNvCxnSpPr>
              <a:cxnSpLocks/>
            </p:cNvCxnSpPr>
            <p:nvPr/>
          </p:nvCxnSpPr>
          <p:spPr bwMode="gray">
            <a:xfrm flipV="1">
              <a:off x="9297695" y="1656739"/>
              <a:ext cx="380177" cy="483544"/>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82" name="Gerader Verbinder 281">
              <a:extLst>
                <a:ext uri="{FF2B5EF4-FFF2-40B4-BE49-F238E27FC236}">
                  <a16:creationId xmlns:a16="http://schemas.microsoft.com/office/drawing/2014/main" id="{EDA70BEE-0ED8-4F63-B124-11DAA95356F0}"/>
                </a:ext>
              </a:extLst>
            </p:cNvPr>
            <p:cNvCxnSpPr>
              <a:cxnSpLocks/>
            </p:cNvCxnSpPr>
            <p:nvPr/>
          </p:nvCxnSpPr>
          <p:spPr bwMode="gray">
            <a:xfrm flipV="1">
              <a:off x="9374734" y="1739638"/>
              <a:ext cx="347284" cy="428193"/>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83" name="Gerader Verbinder 282">
              <a:extLst>
                <a:ext uri="{FF2B5EF4-FFF2-40B4-BE49-F238E27FC236}">
                  <a16:creationId xmlns:a16="http://schemas.microsoft.com/office/drawing/2014/main" id="{BB3F9D08-EB65-4DEA-B95C-C3AF56513AD3}"/>
                </a:ext>
              </a:extLst>
            </p:cNvPr>
            <p:cNvCxnSpPr>
              <a:cxnSpLocks/>
            </p:cNvCxnSpPr>
            <p:nvPr/>
          </p:nvCxnSpPr>
          <p:spPr bwMode="gray">
            <a:xfrm flipV="1">
              <a:off x="9458510" y="1876243"/>
              <a:ext cx="263629" cy="314326"/>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84" name="Gerader Verbinder 283">
              <a:extLst>
                <a:ext uri="{FF2B5EF4-FFF2-40B4-BE49-F238E27FC236}">
                  <a16:creationId xmlns:a16="http://schemas.microsoft.com/office/drawing/2014/main" id="{3E8E1357-BF09-4BC4-9C0F-F0B70E416CA7}"/>
                </a:ext>
              </a:extLst>
            </p:cNvPr>
            <p:cNvCxnSpPr>
              <a:cxnSpLocks/>
            </p:cNvCxnSpPr>
            <p:nvPr/>
          </p:nvCxnSpPr>
          <p:spPr bwMode="gray">
            <a:xfrm flipV="1">
              <a:off x="9479645" y="1983120"/>
              <a:ext cx="263629" cy="314326"/>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85" name="Gerader Verbinder 284">
              <a:extLst>
                <a:ext uri="{FF2B5EF4-FFF2-40B4-BE49-F238E27FC236}">
                  <a16:creationId xmlns:a16="http://schemas.microsoft.com/office/drawing/2014/main" id="{68B90EFD-D37F-4BCA-B194-F0F59D817726}"/>
                </a:ext>
              </a:extLst>
            </p:cNvPr>
            <p:cNvCxnSpPr>
              <a:cxnSpLocks/>
            </p:cNvCxnSpPr>
            <p:nvPr/>
          </p:nvCxnSpPr>
          <p:spPr bwMode="gray">
            <a:xfrm flipV="1">
              <a:off x="9655269" y="2057929"/>
              <a:ext cx="131814" cy="155536"/>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a:extLst>
                <a:ext uri="{FF2B5EF4-FFF2-40B4-BE49-F238E27FC236}">
                  <a16:creationId xmlns:a16="http://schemas.microsoft.com/office/drawing/2014/main" id="{20C8C98D-372E-4A12-9056-D873C7C04F38}"/>
                </a:ext>
              </a:extLst>
            </p:cNvPr>
            <p:cNvCxnSpPr>
              <a:cxnSpLocks/>
            </p:cNvCxnSpPr>
            <p:nvPr/>
          </p:nvCxnSpPr>
          <p:spPr bwMode="gray">
            <a:xfrm flipV="1">
              <a:off x="9214258" y="1402225"/>
              <a:ext cx="365126" cy="420118"/>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87" name="Gerader Verbinder 286">
              <a:extLst>
                <a:ext uri="{FF2B5EF4-FFF2-40B4-BE49-F238E27FC236}">
                  <a16:creationId xmlns:a16="http://schemas.microsoft.com/office/drawing/2014/main" id="{2559FEB0-2186-4C36-B8D9-06FA54738A82}"/>
                </a:ext>
              </a:extLst>
            </p:cNvPr>
            <p:cNvCxnSpPr>
              <a:cxnSpLocks/>
            </p:cNvCxnSpPr>
            <p:nvPr/>
          </p:nvCxnSpPr>
          <p:spPr bwMode="gray">
            <a:xfrm flipV="1">
              <a:off x="9687160" y="1422202"/>
              <a:ext cx="99285" cy="107107"/>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88" name="Gerader Verbinder 287">
              <a:extLst>
                <a:ext uri="{FF2B5EF4-FFF2-40B4-BE49-F238E27FC236}">
                  <a16:creationId xmlns:a16="http://schemas.microsoft.com/office/drawing/2014/main" id="{7AD9EBD0-CAE7-40C1-8429-B2D0FBB631C8}"/>
                </a:ext>
              </a:extLst>
            </p:cNvPr>
            <p:cNvCxnSpPr>
              <a:cxnSpLocks/>
            </p:cNvCxnSpPr>
            <p:nvPr/>
          </p:nvCxnSpPr>
          <p:spPr bwMode="gray">
            <a:xfrm flipV="1">
              <a:off x="9235490" y="1385941"/>
              <a:ext cx="250306" cy="286788"/>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89" name="Gerader Verbinder 288">
              <a:extLst>
                <a:ext uri="{FF2B5EF4-FFF2-40B4-BE49-F238E27FC236}">
                  <a16:creationId xmlns:a16="http://schemas.microsoft.com/office/drawing/2014/main" id="{0A297343-70F0-4FBD-B292-4DDDF1537B39}"/>
                </a:ext>
              </a:extLst>
            </p:cNvPr>
            <p:cNvCxnSpPr>
              <a:cxnSpLocks/>
            </p:cNvCxnSpPr>
            <p:nvPr/>
          </p:nvCxnSpPr>
          <p:spPr bwMode="gray">
            <a:xfrm flipV="1">
              <a:off x="9139968" y="1394787"/>
              <a:ext cx="235958" cy="261952"/>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90" name="Gerader Verbinder 289">
              <a:extLst>
                <a:ext uri="{FF2B5EF4-FFF2-40B4-BE49-F238E27FC236}">
                  <a16:creationId xmlns:a16="http://schemas.microsoft.com/office/drawing/2014/main" id="{6E46430B-744E-4C21-835F-1C4354B4E1E4}"/>
                </a:ext>
              </a:extLst>
            </p:cNvPr>
            <p:cNvCxnSpPr>
              <a:cxnSpLocks/>
            </p:cNvCxnSpPr>
            <p:nvPr/>
          </p:nvCxnSpPr>
          <p:spPr bwMode="gray">
            <a:xfrm flipV="1">
              <a:off x="9095822" y="1414960"/>
              <a:ext cx="157727" cy="157314"/>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91" name="Gerader Verbinder 290">
              <a:extLst>
                <a:ext uri="{FF2B5EF4-FFF2-40B4-BE49-F238E27FC236}">
                  <a16:creationId xmlns:a16="http://schemas.microsoft.com/office/drawing/2014/main" id="{36527D21-DADB-43E1-B2ED-415B54C52517}"/>
                </a:ext>
              </a:extLst>
            </p:cNvPr>
            <p:cNvCxnSpPr>
              <a:cxnSpLocks/>
            </p:cNvCxnSpPr>
            <p:nvPr/>
          </p:nvCxnSpPr>
          <p:spPr bwMode="gray">
            <a:xfrm flipV="1">
              <a:off x="8947851" y="1619920"/>
              <a:ext cx="79283" cy="80204"/>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93" name="Gerader Verbinder 292">
              <a:extLst>
                <a:ext uri="{FF2B5EF4-FFF2-40B4-BE49-F238E27FC236}">
                  <a16:creationId xmlns:a16="http://schemas.microsoft.com/office/drawing/2014/main" id="{C40BAF55-4165-4948-9823-058017448114}"/>
                </a:ext>
              </a:extLst>
            </p:cNvPr>
            <p:cNvCxnSpPr>
              <a:cxnSpLocks/>
            </p:cNvCxnSpPr>
            <p:nvPr/>
          </p:nvCxnSpPr>
          <p:spPr bwMode="gray">
            <a:xfrm flipV="1">
              <a:off x="8863069" y="1540113"/>
              <a:ext cx="146592" cy="147674"/>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grpSp>
      <p:sp>
        <p:nvSpPr>
          <p:cNvPr id="152" name="Rechteck 151">
            <a:extLst>
              <a:ext uri="{FF2B5EF4-FFF2-40B4-BE49-F238E27FC236}">
                <a16:creationId xmlns:a16="http://schemas.microsoft.com/office/drawing/2014/main" id="{2290C37C-C559-4AA2-9BBF-9274B77377E0}"/>
              </a:ext>
            </a:extLst>
          </p:cNvPr>
          <p:cNvSpPr/>
          <p:nvPr/>
        </p:nvSpPr>
        <p:spPr bwMode="gray">
          <a:xfrm>
            <a:off x="9750679" y="271524"/>
            <a:ext cx="2163099" cy="1540443"/>
          </a:xfrm>
          <a:prstGeom prst="rect">
            <a:avLst/>
          </a:prstGeom>
          <a:solidFill>
            <a:sysClr val="window" lastClr="FFFFFF"/>
          </a:solidFill>
          <a:ln w="3175" cap="flat" cmpd="sng" algn="ctr">
            <a:solidFill>
              <a:sysClr val="window" lastClr="FFFFFF">
                <a:lumMod val="50000"/>
              </a:sys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prstClr val="white"/>
              </a:solidFill>
              <a:effectLst/>
              <a:uLnTx/>
              <a:uFillTx/>
              <a:latin typeface="Kaufland Office" panose="02000503040000020003" pitchFamily="2" charset="0"/>
            </a:endParaRPr>
          </a:p>
        </p:txBody>
      </p:sp>
      <p:sp>
        <p:nvSpPr>
          <p:cNvPr id="153" name="Rechteck 152">
            <a:extLst>
              <a:ext uri="{FF2B5EF4-FFF2-40B4-BE49-F238E27FC236}">
                <a16:creationId xmlns:a16="http://schemas.microsoft.com/office/drawing/2014/main" id="{58995D2D-9A11-416F-8463-3A163F770AC2}"/>
              </a:ext>
            </a:extLst>
          </p:cNvPr>
          <p:cNvSpPr/>
          <p:nvPr/>
        </p:nvSpPr>
        <p:spPr bwMode="gray">
          <a:xfrm>
            <a:off x="9750679" y="1922884"/>
            <a:ext cx="2163099" cy="1540443"/>
          </a:xfrm>
          <a:prstGeom prst="rect">
            <a:avLst/>
          </a:prstGeom>
          <a:solidFill>
            <a:sysClr val="window" lastClr="FFFFFF"/>
          </a:solidFill>
          <a:ln w="3175" cap="flat" cmpd="sng" algn="ctr">
            <a:solidFill>
              <a:sysClr val="window" lastClr="FFFFFF">
                <a:lumMod val="50000"/>
              </a:sys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prstClr val="white"/>
              </a:solidFill>
              <a:effectLst/>
              <a:uLnTx/>
              <a:uFillTx/>
              <a:latin typeface="Kaufland Office" panose="02000503040000020003" pitchFamily="2" charset="0"/>
            </a:endParaRPr>
          </a:p>
        </p:txBody>
      </p:sp>
      <p:pic>
        <p:nvPicPr>
          <p:cNvPr id="155" name="Grafik 154">
            <a:extLst>
              <a:ext uri="{FF2B5EF4-FFF2-40B4-BE49-F238E27FC236}">
                <a16:creationId xmlns:a16="http://schemas.microsoft.com/office/drawing/2014/main" id="{FD8D1D15-1041-4800-9B10-82285EE75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3487" y="343856"/>
            <a:ext cx="2017484" cy="1395782"/>
          </a:xfrm>
          <a:prstGeom prst="rect">
            <a:avLst/>
          </a:prstGeom>
        </p:spPr>
      </p:pic>
      <p:pic>
        <p:nvPicPr>
          <p:cNvPr id="157" name="Grafik 156">
            <a:extLst>
              <a:ext uri="{FF2B5EF4-FFF2-40B4-BE49-F238E27FC236}">
                <a16:creationId xmlns:a16="http://schemas.microsoft.com/office/drawing/2014/main" id="{7BA7390E-20E7-449C-B3D8-F916910BCA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3487" y="1995216"/>
            <a:ext cx="2017484" cy="1395782"/>
          </a:xfrm>
          <a:prstGeom prst="rect">
            <a:avLst/>
          </a:prstGeom>
        </p:spPr>
      </p:pic>
      <p:grpSp>
        <p:nvGrpSpPr>
          <p:cNvPr id="158" name="Gruppieren 157">
            <a:extLst>
              <a:ext uri="{FF2B5EF4-FFF2-40B4-BE49-F238E27FC236}">
                <a16:creationId xmlns:a16="http://schemas.microsoft.com/office/drawing/2014/main" id="{51D2CD1F-1555-4678-8BFF-748615B8E58A}"/>
              </a:ext>
            </a:extLst>
          </p:cNvPr>
          <p:cNvGrpSpPr/>
          <p:nvPr/>
        </p:nvGrpSpPr>
        <p:grpSpPr>
          <a:xfrm>
            <a:off x="6826457" y="3545448"/>
            <a:ext cx="479720" cy="89979"/>
            <a:chOff x="5787619" y="3555795"/>
            <a:chExt cx="479831" cy="90000"/>
          </a:xfrm>
        </p:grpSpPr>
        <p:sp>
          <p:nvSpPr>
            <p:cNvPr id="159" name="Lila Box">
              <a:extLst>
                <a:ext uri="{FF2B5EF4-FFF2-40B4-BE49-F238E27FC236}">
                  <a16:creationId xmlns:a16="http://schemas.microsoft.com/office/drawing/2014/main" id="{80E2C170-21DC-4F06-8646-E6A22607BDDB}"/>
                </a:ext>
              </a:extLst>
            </p:cNvPr>
            <p:cNvSpPr/>
            <p:nvPr/>
          </p:nvSpPr>
          <p:spPr bwMode="gray">
            <a:xfrm>
              <a:off x="5877619" y="3555795"/>
              <a:ext cx="389831" cy="90000"/>
            </a:xfrm>
            <a:prstGeom prst="rect">
              <a:avLst/>
            </a:prstGeom>
            <a:solidFill>
              <a:sysClr val="window" lastClr="FFFFFF"/>
            </a:soli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791F82"/>
                  </a:solidFill>
                  <a:uLnTx/>
                  <a:uFillTx/>
                  <a:latin typeface="Kaufland Office" panose="02000503040000020003" pitchFamily="2" charset="0"/>
                  <a:ea typeface="Tahoma" panose="020B0604030504040204" pitchFamily="34" charset="0"/>
                  <a:cs typeface="Tahoma" panose="020B0604030504040204" pitchFamily="34" charset="0"/>
                </a:rPr>
                <a:t>Neckarsulm</a:t>
              </a:r>
            </a:p>
          </p:txBody>
        </p:sp>
        <p:sp>
          <p:nvSpPr>
            <p:cNvPr id="160" name="Lila Box">
              <a:extLst>
                <a:ext uri="{FF2B5EF4-FFF2-40B4-BE49-F238E27FC236}">
                  <a16:creationId xmlns:a16="http://schemas.microsoft.com/office/drawing/2014/main" id="{01BF36CF-C71E-44D4-A869-6A4769ABE9F0}"/>
                </a:ext>
              </a:extLst>
            </p:cNvPr>
            <p:cNvSpPr/>
            <p:nvPr/>
          </p:nvSpPr>
          <p:spPr bwMode="gray">
            <a:xfrm>
              <a:off x="5787619" y="3555795"/>
              <a:ext cx="90000"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35992"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endParaRPr kumimoji="0" lang="de-DE" sz="550" b="0" i="0" u="none" strike="noStrike" kern="0" cap="none" spc="0" normalizeH="0" baseline="0" noProof="0">
                <a:ln>
                  <a:noFill/>
                </a:ln>
                <a:solidFill>
                  <a:srgbClr val="FFFFFF"/>
                </a:solidFill>
                <a:effectLst/>
                <a:uLnTx/>
                <a:uFillTx/>
                <a:latin typeface="Kaufland Office" panose="02000503040000020003" pitchFamily="2" charset="0"/>
                <a:ea typeface="Tahoma" panose="020B0604030504040204" pitchFamily="34" charset="0"/>
                <a:cs typeface="Tahoma" panose="020B0604030504040204" pitchFamily="34" charset="0"/>
              </a:endParaRPr>
            </a:p>
          </p:txBody>
        </p:sp>
      </p:grpSp>
      <p:grpSp>
        <p:nvGrpSpPr>
          <p:cNvPr id="161" name="Gruppieren 160">
            <a:extLst>
              <a:ext uri="{FF2B5EF4-FFF2-40B4-BE49-F238E27FC236}">
                <a16:creationId xmlns:a16="http://schemas.microsoft.com/office/drawing/2014/main" id="{9F7BA4A5-B1A1-4F6A-AEA0-01113D65DB11}"/>
              </a:ext>
            </a:extLst>
          </p:cNvPr>
          <p:cNvGrpSpPr/>
          <p:nvPr/>
        </p:nvGrpSpPr>
        <p:grpSpPr>
          <a:xfrm>
            <a:off x="4349665" y="2251762"/>
            <a:ext cx="570134" cy="233202"/>
            <a:chOff x="3362322" y="2252283"/>
            <a:chExt cx="570266" cy="233256"/>
          </a:xfrm>
        </p:grpSpPr>
        <p:sp>
          <p:nvSpPr>
            <p:cNvPr id="162" name="Lila Box">
              <a:extLst>
                <a:ext uri="{FF2B5EF4-FFF2-40B4-BE49-F238E27FC236}">
                  <a16:creationId xmlns:a16="http://schemas.microsoft.com/office/drawing/2014/main" id="{A7752F02-130D-4D62-B77A-AF063E2EB918}"/>
                </a:ext>
              </a:extLst>
            </p:cNvPr>
            <p:cNvSpPr/>
            <p:nvPr/>
          </p:nvSpPr>
          <p:spPr bwMode="gray">
            <a:xfrm>
              <a:off x="3362322" y="2395539"/>
              <a:ext cx="570266"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Northern Ireland</a:t>
              </a:r>
            </a:p>
          </p:txBody>
        </p:sp>
        <p:pic>
          <p:nvPicPr>
            <p:cNvPr id="163" name="Grafik 162">
              <a:extLst>
                <a:ext uri="{FF2B5EF4-FFF2-40B4-BE49-F238E27FC236}">
                  <a16:creationId xmlns:a16="http://schemas.microsoft.com/office/drawing/2014/main" id="{064CB0D5-6D1A-4498-8413-85E6CCC17C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164" name="Gruppieren 163">
            <a:extLst>
              <a:ext uri="{FF2B5EF4-FFF2-40B4-BE49-F238E27FC236}">
                <a16:creationId xmlns:a16="http://schemas.microsoft.com/office/drawing/2014/main" id="{F66C2611-1E3C-43C9-AA44-6D6286E330EB}"/>
              </a:ext>
            </a:extLst>
          </p:cNvPr>
          <p:cNvGrpSpPr/>
          <p:nvPr/>
        </p:nvGrpSpPr>
        <p:grpSpPr>
          <a:xfrm>
            <a:off x="4197304" y="2632673"/>
            <a:ext cx="266750" cy="241675"/>
            <a:chOff x="3362322" y="2252283"/>
            <a:chExt cx="266811" cy="241731"/>
          </a:xfrm>
        </p:grpSpPr>
        <p:sp>
          <p:nvSpPr>
            <p:cNvPr id="165" name="Lila Box">
              <a:extLst>
                <a:ext uri="{FF2B5EF4-FFF2-40B4-BE49-F238E27FC236}">
                  <a16:creationId xmlns:a16="http://schemas.microsoft.com/office/drawing/2014/main" id="{D08147F5-027D-4802-A871-7DCB8D088CF6}"/>
                </a:ext>
              </a:extLst>
            </p:cNvPr>
            <p:cNvSpPr/>
            <p:nvPr/>
          </p:nvSpPr>
          <p:spPr bwMode="gray">
            <a:xfrm>
              <a:off x="3362322" y="2395539"/>
              <a:ext cx="266811" cy="98475"/>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Ireland</a:t>
              </a:r>
            </a:p>
          </p:txBody>
        </p:sp>
        <p:pic>
          <p:nvPicPr>
            <p:cNvPr id="166" name="Grafik 165">
              <a:extLst>
                <a:ext uri="{FF2B5EF4-FFF2-40B4-BE49-F238E27FC236}">
                  <a16:creationId xmlns:a16="http://schemas.microsoft.com/office/drawing/2014/main" id="{07B50C62-5A09-410B-AFEB-95CD0F92A7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167" name="Gruppieren 166">
            <a:extLst>
              <a:ext uri="{FF2B5EF4-FFF2-40B4-BE49-F238E27FC236}">
                <a16:creationId xmlns:a16="http://schemas.microsoft.com/office/drawing/2014/main" id="{738DEBBA-84FE-43DB-9A45-59D649BA2A4D}"/>
              </a:ext>
            </a:extLst>
          </p:cNvPr>
          <p:cNvGrpSpPr/>
          <p:nvPr/>
        </p:nvGrpSpPr>
        <p:grpSpPr>
          <a:xfrm>
            <a:off x="5128487" y="2731125"/>
            <a:ext cx="429733" cy="233202"/>
            <a:chOff x="3362322" y="2252283"/>
            <a:chExt cx="429832" cy="233256"/>
          </a:xfrm>
        </p:grpSpPr>
        <p:sp>
          <p:nvSpPr>
            <p:cNvPr id="168" name="Lila Box">
              <a:extLst>
                <a:ext uri="{FF2B5EF4-FFF2-40B4-BE49-F238E27FC236}">
                  <a16:creationId xmlns:a16="http://schemas.microsoft.com/office/drawing/2014/main" id="{791FF098-1683-4416-B18D-28C92950CCBB}"/>
                </a:ext>
              </a:extLst>
            </p:cNvPr>
            <p:cNvSpPr/>
            <p:nvPr/>
          </p:nvSpPr>
          <p:spPr bwMode="gray">
            <a:xfrm>
              <a:off x="3362323" y="2395539"/>
              <a:ext cx="429831"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Great Britain</a:t>
              </a:r>
            </a:p>
          </p:txBody>
        </p:sp>
        <p:pic>
          <p:nvPicPr>
            <p:cNvPr id="169" name="Grafik 168">
              <a:extLst>
                <a:ext uri="{FF2B5EF4-FFF2-40B4-BE49-F238E27FC236}">
                  <a16:creationId xmlns:a16="http://schemas.microsoft.com/office/drawing/2014/main" id="{92FC8CF7-A2D5-435B-B35D-6E3A60553F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170" name="Gruppieren 169">
            <a:extLst>
              <a:ext uri="{FF2B5EF4-FFF2-40B4-BE49-F238E27FC236}">
                <a16:creationId xmlns:a16="http://schemas.microsoft.com/office/drawing/2014/main" id="{2A5E155D-E797-4487-8D8E-A7B28E7E5B1E}"/>
              </a:ext>
            </a:extLst>
          </p:cNvPr>
          <p:cNvGrpSpPr/>
          <p:nvPr/>
        </p:nvGrpSpPr>
        <p:grpSpPr>
          <a:xfrm>
            <a:off x="5972353" y="3021203"/>
            <a:ext cx="282400" cy="233202"/>
            <a:chOff x="3362322" y="2252283"/>
            <a:chExt cx="282465" cy="233256"/>
          </a:xfrm>
        </p:grpSpPr>
        <p:sp>
          <p:nvSpPr>
            <p:cNvPr id="171" name="Lila Box">
              <a:extLst>
                <a:ext uri="{FF2B5EF4-FFF2-40B4-BE49-F238E27FC236}">
                  <a16:creationId xmlns:a16="http://schemas.microsoft.com/office/drawing/2014/main" id="{6685D82E-115C-4CA0-88E8-7211DF1860DB}"/>
                </a:ext>
              </a:extLst>
            </p:cNvPr>
            <p:cNvSpPr/>
            <p:nvPr/>
          </p:nvSpPr>
          <p:spPr bwMode="gray">
            <a:xfrm>
              <a:off x="3362322" y="2395539"/>
              <a:ext cx="282465"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Belgium</a:t>
              </a:r>
            </a:p>
          </p:txBody>
        </p:sp>
        <p:pic>
          <p:nvPicPr>
            <p:cNvPr id="172" name="Grafik 171">
              <a:extLst>
                <a:ext uri="{FF2B5EF4-FFF2-40B4-BE49-F238E27FC236}">
                  <a16:creationId xmlns:a16="http://schemas.microsoft.com/office/drawing/2014/main" id="{8F17B92A-6EB4-403D-98CB-4D6C765DFC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173" name="Gruppieren 172">
            <a:extLst>
              <a:ext uri="{FF2B5EF4-FFF2-40B4-BE49-F238E27FC236}">
                <a16:creationId xmlns:a16="http://schemas.microsoft.com/office/drawing/2014/main" id="{2E59444E-96A7-4FA9-A543-DE80A903DEE8}"/>
              </a:ext>
            </a:extLst>
          </p:cNvPr>
          <p:cNvGrpSpPr/>
          <p:nvPr/>
        </p:nvGrpSpPr>
        <p:grpSpPr>
          <a:xfrm>
            <a:off x="6368498" y="3234513"/>
            <a:ext cx="417478" cy="233223"/>
            <a:chOff x="3362322" y="2252283"/>
            <a:chExt cx="417575" cy="233277"/>
          </a:xfrm>
        </p:grpSpPr>
        <p:sp>
          <p:nvSpPr>
            <p:cNvPr id="174" name="Lila Box">
              <a:extLst>
                <a:ext uri="{FF2B5EF4-FFF2-40B4-BE49-F238E27FC236}">
                  <a16:creationId xmlns:a16="http://schemas.microsoft.com/office/drawing/2014/main" id="{FB715507-B02F-4884-98BF-F5E993CBE409}"/>
                </a:ext>
              </a:extLst>
            </p:cNvPr>
            <p:cNvSpPr/>
            <p:nvPr/>
          </p:nvSpPr>
          <p:spPr bwMode="gray">
            <a:xfrm>
              <a:off x="3362322" y="2395539"/>
              <a:ext cx="417575" cy="90021"/>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Luxembourg</a:t>
              </a:r>
            </a:p>
          </p:txBody>
        </p:sp>
        <p:pic>
          <p:nvPicPr>
            <p:cNvPr id="175" name="Grafik 174">
              <a:extLst>
                <a:ext uri="{FF2B5EF4-FFF2-40B4-BE49-F238E27FC236}">
                  <a16:creationId xmlns:a16="http://schemas.microsoft.com/office/drawing/2014/main" id="{D042C570-DCC3-4C7A-8ADB-47F01E11C3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4" name="Gruppieren 3">
            <a:extLst>
              <a:ext uri="{FF2B5EF4-FFF2-40B4-BE49-F238E27FC236}">
                <a16:creationId xmlns:a16="http://schemas.microsoft.com/office/drawing/2014/main" id="{8960BBDE-DDD2-4790-B77D-9A34271A24B4}"/>
              </a:ext>
            </a:extLst>
          </p:cNvPr>
          <p:cNvGrpSpPr/>
          <p:nvPr/>
        </p:nvGrpSpPr>
        <p:grpSpPr>
          <a:xfrm>
            <a:off x="7537896" y="1497556"/>
            <a:ext cx="275775" cy="233202"/>
            <a:chOff x="7537896" y="1497556"/>
            <a:chExt cx="275775" cy="233202"/>
          </a:xfrm>
        </p:grpSpPr>
        <p:sp>
          <p:nvSpPr>
            <p:cNvPr id="177" name="Lila Box">
              <a:extLst>
                <a:ext uri="{FF2B5EF4-FFF2-40B4-BE49-F238E27FC236}">
                  <a16:creationId xmlns:a16="http://schemas.microsoft.com/office/drawing/2014/main" id="{27DDF888-0BFE-4C03-A181-8D23DEB8C2B9}"/>
                </a:ext>
              </a:extLst>
            </p:cNvPr>
            <p:cNvSpPr/>
            <p:nvPr/>
          </p:nvSpPr>
          <p:spPr bwMode="gray">
            <a:xfrm>
              <a:off x="7537897" y="1640779"/>
              <a:ext cx="275774" cy="89979"/>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Sweden</a:t>
              </a:r>
            </a:p>
          </p:txBody>
        </p:sp>
        <p:pic>
          <p:nvPicPr>
            <p:cNvPr id="178" name="Grafik 177">
              <a:extLst>
                <a:ext uri="{FF2B5EF4-FFF2-40B4-BE49-F238E27FC236}">
                  <a16:creationId xmlns:a16="http://schemas.microsoft.com/office/drawing/2014/main" id="{7785B91D-E3AF-4C0C-B5EA-C001C6DF1A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7896" y="1497556"/>
              <a:ext cx="143223" cy="143223"/>
            </a:xfrm>
            <a:prstGeom prst="rect">
              <a:avLst/>
            </a:prstGeom>
            <a:solidFill>
              <a:schemeClr val="bg1"/>
            </a:solidFill>
          </p:spPr>
        </p:pic>
      </p:grpSp>
      <p:grpSp>
        <p:nvGrpSpPr>
          <p:cNvPr id="179" name="Gruppieren 178">
            <a:extLst>
              <a:ext uri="{FF2B5EF4-FFF2-40B4-BE49-F238E27FC236}">
                <a16:creationId xmlns:a16="http://schemas.microsoft.com/office/drawing/2014/main" id="{7C13866D-D788-4CBD-9BF5-5D37BE60AE72}"/>
              </a:ext>
            </a:extLst>
          </p:cNvPr>
          <p:cNvGrpSpPr/>
          <p:nvPr/>
        </p:nvGrpSpPr>
        <p:grpSpPr>
          <a:xfrm>
            <a:off x="9252004" y="592891"/>
            <a:ext cx="269823" cy="233202"/>
            <a:chOff x="3362322" y="2252283"/>
            <a:chExt cx="269885" cy="233256"/>
          </a:xfrm>
        </p:grpSpPr>
        <p:sp>
          <p:nvSpPr>
            <p:cNvPr id="180" name="Lila Box">
              <a:extLst>
                <a:ext uri="{FF2B5EF4-FFF2-40B4-BE49-F238E27FC236}">
                  <a16:creationId xmlns:a16="http://schemas.microsoft.com/office/drawing/2014/main" id="{01E2CE3A-CF68-4EF0-B288-B59E7EC70621}"/>
                </a:ext>
              </a:extLst>
            </p:cNvPr>
            <p:cNvSpPr/>
            <p:nvPr/>
          </p:nvSpPr>
          <p:spPr bwMode="gray">
            <a:xfrm>
              <a:off x="3362322" y="2395539"/>
              <a:ext cx="269885"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Finland</a:t>
              </a:r>
            </a:p>
          </p:txBody>
        </p:sp>
        <p:pic>
          <p:nvPicPr>
            <p:cNvPr id="181" name="Grafik 180">
              <a:extLst>
                <a:ext uri="{FF2B5EF4-FFF2-40B4-BE49-F238E27FC236}">
                  <a16:creationId xmlns:a16="http://schemas.microsoft.com/office/drawing/2014/main" id="{C28D293C-6AC8-4574-9CAA-4A4E72D128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182" name="Gruppieren 181">
            <a:extLst>
              <a:ext uri="{FF2B5EF4-FFF2-40B4-BE49-F238E27FC236}">
                <a16:creationId xmlns:a16="http://schemas.microsoft.com/office/drawing/2014/main" id="{C3F748CE-B7A0-4A14-9D0C-6ABEEC30BD3A}"/>
              </a:ext>
            </a:extLst>
          </p:cNvPr>
          <p:cNvGrpSpPr/>
          <p:nvPr/>
        </p:nvGrpSpPr>
        <p:grpSpPr>
          <a:xfrm>
            <a:off x="6804647" y="2059401"/>
            <a:ext cx="329583" cy="233202"/>
            <a:chOff x="3362322" y="2252283"/>
            <a:chExt cx="329659" cy="233256"/>
          </a:xfrm>
        </p:grpSpPr>
        <p:sp>
          <p:nvSpPr>
            <p:cNvPr id="183" name="Lila Box">
              <a:extLst>
                <a:ext uri="{FF2B5EF4-FFF2-40B4-BE49-F238E27FC236}">
                  <a16:creationId xmlns:a16="http://schemas.microsoft.com/office/drawing/2014/main" id="{197AA52D-A437-4FBC-AA53-AD33468C704B}"/>
                </a:ext>
              </a:extLst>
            </p:cNvPr>
            <p:cNvSpPr/>
            <p:nvPr/>
          </p:nvSpPr>
          <p:spPr bwMode="gray">
            <a:xfrm>
              <a:off x="3362323" y="2395539"/>
              <a:ext cx="329658"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Denmark</a:t>
              </a:r>
            </a:p>
          </p:txBody>
        </p:sp>
        <p:pic>
          <p:nvPicPr>
            <p:cNvPr id="184" name="Grafik 183">
              <a:extLst>
                <a:ext uri="{FF2B5EF4-FFF2-40B4-BE49-F238E27FC236}">
                  <a16:creationId xmlns:a16="http://schemas.microsoft.com/office/drawing/2014/main" id="{36EC05E4-A7F9-4A36-A1A3-AAD35488E2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185" name="Gruppieren 184">
            <a:extLst>
              <a:ext uri="{FF2B5EF4-FFF2-40B4-BE49-F238E27FC236}">
                <a16:creationId xmlns:a16="http://schemas.microsoft.com/office/drawing/2014/main" id="{11E23BFC-D95C-4F7C-A5DB-86D81BD6F9EF}"/>
              </a:ext>
            </a:extLst>
          </p:cNvPr>
          <p:cNvGrpSpPr/>
          <p:nvPr/>
        </p:nvGrpSpPr>
        <p:grpSpPr>
          <a:xfrm>
            <a:off x="8994884" y="2187959"/>
            <a:ext cx="328881" cy="233202"/>
            <a:chOff x="3362322" y="2252283"/>
            <a:chExt cx="328958" cy="233256"/>
          </a:xfrm>
        </p:grpSpPr>
        <p:sp>
          <p:nvSpPr>
            <p:cNvPr id="186" name="Lila Box">
              <a:extLst>
                <a:ext uri="{FF2B5EF4-FFF2-40B4-BE49-F238E27FC236}">
                  <a16:creationId xmlns:a16="http://schemas.microsoft.com/office/drawing/2014/main" id="{A86298EF-E5D6-455D-AB1E-4BC67B8E6B3E}"/>
                </a:ext>
              </a:extLst>
            </p:cNvPr>
            <p:cNvSpPr/>
            <p:nvPr/>
          </p:nvSpPr>
          <p:spPr bwMode="gray">
            <a:xfrm>
              <a:off x="3362322" y="2395539"/>
              <a:ext cx="328958"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Lithuania</a:t>
              </a:r>
            </a:p>
          </p:txBody>
        </p:sp>
        <p:pic>
          <p:nvPicPr>
            <p:cNvPr id="187" name="Grafik 186">
              <a:extLst>
                <a:ext uri="{FF2B5EF4-FFF2-40B4-BE49-F238E27FC236}">
                  <a16:creationId xmlns:a16="http://schemas.microsoft.com/office/drawing/2014/main" id="{BC7F8A4A-B686-4C03-AAB9-AE2DA8A7CD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188" name="Gruppieren 187">
            <a:extLst>
              <a:ext uri="{FF2B5EF4-FFF2-40B4-BE49-F238E27FC236}">
                <a16:creationId xmlns:a16="http://schemas.microsoft.com/office/drawing/2014/main" id="{FC062FA6-4B46-4999-B72B-AE4D6DEE44E6}"/>
              </a:ext>
            </a:extLst>
          </p:cNvPr>
          <p:cNvGrpSpPr/>
          <p:nvPr/>
        </p:nvGrpSpPr>
        <p:grpSpPr>
          <a:xfrm>
            <a:off x="7666453" y="3292604"/>
            <a:ext cx="521851" cy="233202"/>
            <a:chOff x="3362322" y="2252283"/>
            <a:chExt cx="521972" cy="233256"/>
          </a:xfrm>
        </p:grpSpPr>
        <p:sp>
          <p:nvSpPr>
            <p:cNvPr id="189" name="Lila Box">
              <a:extLst>
                <a:ext uri="{FF2B5EF4-FFF2-40B4-BE49-F238E27FC236}">
                  <a16:creationId xmlns:a16="http://schemas.microsoft.com/office/drawing/2014/main" id="{4BB24228-06BD-426B-8AE6-B440461A30E1}"/>
                </a:ext>
              </a:extLst>
            </p:cNvPr>
            <p:cNvSpPr/>
            <p:nvPr/>
          </p:nvSpPr>
          <p:spPr bwMode="gray">
            <a:xfrm>
              <a:off x="3362322" y="2395539"/>
              <a:ext cx="521972"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Czech Republic</a:t>
              </a:r>
            </a:p>
          </p:txBody>
        </p:sp>
        <p:grpSp>
          <p:nvGrpSpPr>
            <p:cNvPr id="190" name="Gruppieren 189">
              <a:extLst>
                <a:ext uri="{FF2B5EF4-FFF2-40B4-BE49-F238E27FC236}">
                  <a16:creationId xmlns:a16="http://schemas.microsoft.com/office/drawing/2014/main" id="{DB1C9B6D-A79D-4C8E-80D6-BB628147C14D}"/>
                </a:ext>
              </a:extLst>
            </p:cNvPr>
            <p:cNvGrpSpPr/>
            <p:nvPr/>
          </p:nvGrpSpPr>
          <p:grpSpPr>
            <a:xfrm>
              <a:off x="3362322" y="2252283"/>
              <a:ext cx="287709" cy="143256"/>
              <a:chOff x="3435147" y="2105527"/>
              <a:chExt cx="287709" cy="143256"/>
            </a:xfrm>
          </p:grpSpPr>
          <p:pic>
            <p:nvPicPr>
              <p:cNvPr id="191" name="Grafik 190">
                <a:extLst>
                  <a:ext uri="{FF2B5EF4-FFF2-40B4-BE49-F238E27FC236}">
                    <a16:creationId xmlns:a16="http://schemas.microsoft.com/office/drawing/2014/main" id="{02FFCDDA-058C-42B8-A1E4-47F7A46CAAB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9600" y="2105527"/>
                <a:ext cx="143256" cy="143256"/>
              </a:xfrm>
              <a:prstGeom prst="rect">
                <a:avLst/>
              </a:prstGeom>
              <a:solidFill>
                <a:schemeClr val="bg1"/>
              </a:solidFill>
            </p:spPr>
          </p:pic>
          <p:pic>
            <p:nvPicPr>
              <p:cNvPr id="192" name="Grafik 191">
                <a:extLst>
                  <a:ext uri="{FF2B5EF4-FFF2-40B4-BE49-F238E27FC236}">
                    <a16:creationId xmlns:a16="http://schemas.microsoft.com/office/drawing/2014/main" id="{D6FB1CD3-910D-44A0-A412-9FFCAEA35B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35147" y="2105527"/>
                <a:ext cx="143256" cy="143256"/>
              </a:xfrm>
              <a:prstGeom prst="rect">
                <a:avLst/>
              </a:prstGeom>
              <a:solidFill>
                <a:schemeClr val="bg1"/>
              </a:solidFill>
            </p:spPr>
          </p:pic>
        </p:grpSp>
      </p:grpSp>
      <p:grpSp>
        <p:nvGrpSpPr>
          <p:cNvPr id="193" name="Gruppieren 192">
            <a:extLst>
              <a:ext uri="{FF2B5EF4-FFF2-40B4-BE49-F238E27FC236}">
                <a16:creationId xmlns:a16="http://schemas.microsoft.com/office/drawing/2014/main" id="{210B29C0-2587-435D-B30C-06C7FD44CF02}"/>
              </a:ext>
            </a:extLst>
          </p:cNvPr>
          <p:cNvGrpSpPr/>
          <p:nvPr/>
        </p:nvGrpSpPr>
        <p:grpSpPr>
          <a:xfrm>
            <a:off x="8318767" y="3468776"/>
            <a:ext cx="299811" cy="233202"/>
            <a:chOff x="3362322" y="2252283"/>
            <a:chExt cx="299880" cy="233256"/>
          </a:xfrm>
        </p:grpSpPr>
        <p:sp>
          <p:nvSpPr>
            <p:cNvPr id="194" name="Lila Box">
              <a:extLst>
                <a:ext uri="{FF2B5EF4-FFF2-40B4-BE49-F238E27FC236}">
                  <a16:creationId xmlns:a16="http://schemas.microsoft.com/office/drawing/2014/main" id="{EEB17456-1DEC-4ECF-9552-2D424074289F}"/>
                </a:ext>
              </a:extLst>
            </p:cNvPr>
            <p:cNvSpPr/>
            <p:nvPr/>
          </p:nvSpPr>
          <p:spPr bwMode="gray">
            <a:xfrm>
              <a:off x="3362322" y="2395539"/>
              <a:ext cx="299880"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Slovakia</a:t>
              </a:r>
            </a:p>
          </p:txBody>
        </p:sp>
        <p:grpSp>
          <p:nvGrpSpPr>
            <p:cNvPr id="195" name="Gruppieren 194">
              <a:extLst>
                <a:ext uri="{FF2B5EF4-FFF2-40B4-BE49-F238E27FC236}">
                  <a16:creationId xmlns:a16="http://schemas.microsoft.com/office/drawing/2014/main" id="{36321AB1-3276-47FC-B367-8B98DA358122}"/>
                </a:ext>
              </a:extLst>
            </p:cNvPr>
            <p:cNvGrpSpPr/>
            <p:nvPr/>
          </p:nvGrpSpPr>
          <p:grpSpPr>
            <a:xfrm>
              <a:off x="3362322" y="2252283"/>
              <a:ext cx="287709" cy="143256"/>
              <a:chOff x="3435147" y="2105527"/>
              <a:chExt cx="287709" cy="143256"/>
            </a:xfrm>
          </p:grpSpPr>
          <p:pic>
            <p:nvPicPr>
              <p:cNvPr id="196" name="Grafik 195">
                <a:extLst>
                  <a:ext uri="{FF2B5EF4-FFF2-40B4-BE49-F238E27FC236}">
                    <a16:creationId xmlns:a16="http://schemas.microsoft.com/office/drawing/2014/main" id="{45C64E6C-F666-4F50-BF14-800EC80100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9600" y="2105527"/>
                <a:ext cx="143256" cy="143256"/>
              </a:xfrm>
              <a:prstGeom prst="rect">
                <a:avLst/>
              </a:prstGeom>
              <a:solidFill>
                <a:schemeClr val="bg1"/>
              </a:solidFill>
            </p:spPr>
          </p:pic>
          <p:pic>
            <p:nvPicPr>
              <p:cNvPr id="197" name="Grafik 196">
                <a:extLst>
                  <a:ext uri="{FF2B5EF4-FFF2-40B4-BE49-F238E27FC236}">
                    <a16:creationId xmlns:a16="http://schemas.microsoft.com/office/drawing/2014/main" id="{31D21479-81C2-4985-8EF2-E0B365889F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35147" y="2105527"/>
                <a:ext cx="143256" cy="143256"/>
              </a:xfrm>
              <a:prstGeom prst="rect">
                <a:avLst/>
              </a:prstGeom>
              <a:solidFill>
                <a:schemeClr val="bg1"/>
              </a:solidFill>
            </p:spPr>
          </p:pic>
        </p:grpSp>
      </p:grpSp>
      <p:grpSp>
        <p:nvGrpSpPr>
          <p:cNvPr id="198" name="Gruppieren 197">
            <a:extLst>
              <a:ext uri="{FF2B5EF4-FFF2-40B4-BE49-F238E27FC236}">
                <a16:creationId xmlns:a16="http://schemas.microsoft.com/office/drawing/2014/main" id="{5EF27F26-C24C-4C2A-8622-4065B00919A7}"/>
              </a:ext>
            </a:extLst>
          </p:cNvPr>
          <p:cNvGrpSpPr/>
          <p:nvPr/>
        </p:nvGrpSpPr>
        <p:grpSpPr>
          <a:xfrm>
            <a:off x="7599792" y="3692562"/>
            <a:ext cx="246007" cy="233202"/>
            <a:chOff x="3362322" y="2252283"/>
            <a:chExt cx="246064" cy="233256"/>
          </a:xfrm>
        </p:grpSpPr>
        <p:sp>
          <p:nvSpPr>
            <p:cNvPr id="199" name="Lila Box">
              <a:extLst>
                <a:ext uri="{FF2B5EF4-FFF2-40B4-BE49-F238E27FC236}">
                  <a16:creationId xmlns:a16="http://schemas.microsoft.com/office/drawing/2014/main" id="{BA8B4EBE-349C-4C4A-94B4-2FFAAAE53BD3}"/>
                </a:ext>
              </a:extLst>
            </p:cNvPr>
            <p:cNvSpPr/>
            <p:nvPr/>
          </p:nvSpPr>
          <p:spPr bwMode="gray">
            <a:xfrm>
              <a:off x="3362323" y="2395539"/>
              <a:ext cx="246063"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Austria</a:t>
              </a:r>
            </a:p>
          </p:txBody>
        </p:sp>
        <p:pic>
          <p:nvPicPr>
            <p:cNvPr id="200" name="Grafik 199">
              <a:extLst>
                <a:ext uri="{FF2B5EF4-FFF2-40B4-BE49-F238E27FC236}">
                  <a16:creationId xmlns:a16="http://schemas.microsoft.com/office/drawing/2014/main" id="{0928D7DA-12E1-458E-B5EE-441B751FC2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01" name="Gruppieren 200">
            <a:extLst>
              <a:ext uri="{FF2B5EF4-FFF2-40B4-BE49-F238E27FC236}">
                <a16:creationId xmlns:a16="http://schemas.microsoft.com/office/drawing/2014/main" id="{31840153-F3C4-4291-8AFB-1AEA691649CC}"/>
              </a:ext>
            </a:extLst>
          </p:cNvPr>
          <p:cNvGrpSpPr/>
          <p:nvPr/>
        </p:nvGrpSpPr>
        <p:grpSpPr>
          <a:xfrm>
            <a:off x="6642756" y="3825881"/>
            <a:ext cx="404953" cy="233202"/>
            <a:chOff x="3362322" y="2252283"/>
            <a:chExt cx="405047" cy="233256"/>
          </a:xfrm>
        </p:grpSpPr>
        <p:sp>
          <p:nvSpPr>
            <p:cNvPr id="202" name="Lila Box">
              <a:extLst>
                <a:ext uri="{FF2B5EF4-FFF2-40B4-BE49-F238E27FC236}">
                  <a16:creationId xmlns:a16="http://schemas.microsoft.com/office/drawing/2014/main" id="{CE15645F-0C63-408B-A210-F836E537BF36}"/>
                </a:ext>
              </a:extLst>
            </p:cNvPr>
            <p:cNvSpPr/>
            <p:nvPr/>
          </p:nvSpPr>
          <p:spPr bwMode="gray">
            <a:xfrm>
              <a:off x="3362322" y="2395539"/>
              <a:ext cx="405047"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Switzerland</a:t>
              </a:r>
            </a:p>
          </p:txBody>
        </p:sp>
        <p:pic>
          <p:nvPicPr>
            <p:cNvPr id="203" name="Grafik 202">
              <a:extLst>
                <a:ext uri="{FF2B5EF4-FFF2-40B4-BE49-F238E27FC236}">
                  <a16:creationId xmlns:a16="http://schemas.microsoft.com/office/drawing/2014/main" id="{6ACA6521-5D3C-41E5-B587-9987F3BDE5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04" name="Gruppieren 203">
            <a:extLst>
              <a:ext uri="{FF2B5EF4-FFF2-40B4-BE49-F238E27FC236}">
                <a16:creationId xmlns:a16="http://schemas.microsoft.com/office/drawing/2014/main" id="{5F86943D-0B03-4DFD-954B-7F6419019798}"/>
              </a:ext>
            </a:extLst>
          </p:cNvPr>
          <p:cNvGrpSpPr/>
          <p:nvPr/>
        </p:nvGrpSpPr>
        <p:grpSpPr>
          <a:xfrm>
            <a:off x="7616037" y="3983337"/>
            <a:ext cx="303525" cy="233202"/>
            <a:chOff x="3362322" y="2252283"/>
            <a:chExt cx="303595" cy="233256"/>
          </a:xfrm>
        </p:grpSpPr>
        <p:sp>
          <p:nvSpPr>
            <p:cNvPr id="205" name="Lila Box">
              <a:extLst>
                <a:ext uri="{FF2B5EF4-FFF2-40B4-BE49-F238E27FC236}">
                  <a16:creationId xmlns:a16="http://schemas.microsoft.com/office/drawing/2014/main" id="{C860B24A-7BC9-4711-B442-8F06E973CAA6}"/>
                </a:ext>
              </a:extLst>
            </p:cNvPr>
            <p:cNvSpPr/>
            <p:nvPr/>
          </p:nvSpPr>
          <p:spPr bwMode="gray">
            <a:xfrm>
              <a:off x="3362323" y="2395539"/>
              <a:ext cx="303594"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Slovenia</a:t>
              </a:r>
            </a:p>
          </p:txBody>
        </p:sp>
        <p:pic>
          <p:nvPicPr>
            <p:cNvPr id="206" name="Grafik 205">
              <a:extLst>
                <a:ext uri="{FF2B5EF4-FFF2-40B4-BE49-F238E27FC236}">
                  <a16:creationId xmlns:a16="http://schemas.microsoft.com/office/drawing/2014/main" id="{BD7B0495-DF18-40EF-B99A-4BC26D1F80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07" name="Gruppieren 206">
            <a:extLst>
              <a:ext uri="{FF2B5EF4-FFF2-40B4-BE49-F238E27FC236}">
                <a16:creationId xmlns:a16="http://schemas.microsoft.com/office/drawing/2014/main" id="{AFA09104-6E96-486B-B588-8E3F6BAE50B0}"/>
              </a:ext>
            </a:extLst>
          </p:cNvPr>
          <p:cNvGrpSpPr/>
          <p:nvPr/>
        </p:nvGrpSpPr>
        <p:grpSpPr>
          <a:xfrm>
            <a:off x="8244543" y="3826211"/>
            <a:ext cx="318314" cy="233202"/>
            <a:chOff x="3362322" y="2252283"/>
            <a:chExt cx="318388" cy="233256"/>
          </a:xfrm>
        </p:grpSpPr>
        <p:sp>
          <p:nvSpPr>
            <p:cNvPr id="208" name="Lila Box">
              <a:extLst>
                <a:ext uri="{FF2B5EF4-FFF2-40B4-BE49-F238E27FC236}">
                  <a16:creationId xmlns:a16="http://schemas.microsoft.com/office/drawing/2014/main" id="{A47AAA6E-256A-4731-8161-2FA8FE034D9E}"/>
                </a:ext>
              </a:extLst>
            </p:cNvPr>
            <p:cNvSpPr/>
            <p:nvPr/>
          </p:nvSpPr>
          <p:spPr bwMode="gray">
            <a:xfrm>
              <a:off x="3362322" y="2395539"/>
              <a:ext cx="318388"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Hungary</a:t>
              </a:r>
            </a:p>
          </p:txBody>
        </p:sp>
        <p:pic>
          <p:nvPicPr>
            <p:cNvPr id="209" name="Grafik 208">
              <a:extLst>
                <a:ext uri="{FF2B5EF4-FFF2-40B4-BE49-F238E27FC236}">
                  <a16:creationId xmlns:a16="http://schemas.microsoft.com/office/drawing/2014/main" id="{70482AC5-65F1-4D14-B235-8D366B600F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10" name="Gruppieren 209">
            <a:extLst>
              <a:ext uri="{FF2B5EF4-FFF2-40B4-BE49-F238E27FC236}">
                <a16:creationId xmlns:a16="http://schemas.microsoft.com/office/drawing/2014/main" id="{709B5A3A-44FB-4EE1-8D3B-17C003794E4C}"/>
              </a:ext>
            </a:extLst>
          </p:cNvPr>
          <p:cNvGrpSpPr/>
          <p:nvPr/>
        </p:nvGrpSpPr>
        <p:grpSpPr>
          <a:xfrm>
            <a:off x="9020654" y="4007144"/>
            <a:ext cx="303115" cy="233202"/>
            <a:chOff x="3362322" y="2252283"/>
            <a:chExt cx="303185" cy="233256"/>
          </a:xfrm>
        </p:grpSpPr>
        <p:sp>
          <p:nvSpPr>
            <p:cNvPr id="211" name="Lila Box">
              <a:extLst>
                <a:ext uri="{FF2B5EF4-FFF2-40B4-BE49-F238E27FC236}">
                  <a16:creationId xmlns:a16="http://schemas.microsoft.com/office/drawing/2014/main" id="{2018C0C9-B07E-4D3B-A6A7-75DA07AFEDDB}"/>
                </a:ext>
              </a:extLst>
            </p:cNvPr>
            <p:cNvSpPr/>
            <p:nvPr/>
          </p:nvSpPr>
          <p:spPr bwMode="gray">
            <a:xfrm>
              <a:off x="3362322" y="2395539"/>
              <a:ext cx="303185"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Romania</a:t>
              </a:r>
            </a:p>
          </p:txBody>
        </p:sp>
        <p:grpSp>
          <p:nvGrpSpPr>
            <p:cNvPr id="212" name="Gruppieren 211">
              <a:extLst>
                <a:ext uri="{FF2B5EF4-FFF2-40B4-BE49-F238E27FC236}">
                  <a16:creationId xmlns:a16="http://schemas.microsoft.com/office/drawing/2014/main" id="{64E28576-79B8-4BA2-B076-769F22F14667}"/>
                </a:ext>
              </a:extLst>
            </p:cNvPr>
            <p:cNvGrpSpPr/>
            <p:nvPr/>
          </p:nvGrpSpPr>
          <p:grpSpPr>
            <a:xfrm>
              <a:off x="3362322" y="2252283"/>
              <a:ext cx="287709" cy="143256"/>
              <a:chOff x="3435147" y="2105527"/>
              <a:chExt cx="287709" cy="143256"/>
            </a:xfrm>
          </p:grpSpPr>
          <p:pic>
            <p:nvPicPr>
              <p:cNvPr id="213" name="Grafik 212">
                <a:extLst>
                  <a:ext uri="{FF2B5EF4-FFF2-40B4-BE49-F238E27FC236}">
                    <a16:creationId xmlns:a16="http://schemas.microsoft.com/office/drawing/2014/main" id="{A5113CBE-01EA-46A0-B8C6-F3817A05E4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9600" y="2105527"/>
                <a:ext cx="143256" cy="143256"/>
              </a:xfrm>
              <a:prstGeom prst="rect">
                <a:avLst/>
              </a:prstGeom>
              <a:solidFill>
                <a:schemeClr val="bg1"/>
              </a:solidFill>
            </p:spPr>
          </p:pic>
          <p:pic>
            <p:nvPicPr>
              <p:cNvPr id="214" name="Grafik 213">
                <a:extLst>
                  <a:ext uri="{FF2B5EF4-FFF2-40B4-BE49-F238E27FC236}">
                    <a16:creationId xmlns:a16="http://schemas.microsoft.com/office/drawing/2014/main" id="{E5F4C57D-A9FE-4025-9EFB-8DAA2DDF2E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35147" y="2105527"/>
                <a:ext cx="143256" cy="143256"/>
              </a:xfrm>
              <a:prstGeom prst="rect">
                <a:avLst/>
              </a:prstGeom>
              <a:solidFill>
                <a:schemeClr val="bg1"/>
              </a:solidFill>
            </p:spPr>
          </p:pic>
        </p:grpSp>
      </p:grpSp>
      <p:grpSp>
        <p:nvGrpSpPr>
          <p:cNvPr id="215" name="Gruppieren 214">
            <a:extLst>
              <a:ext uri="{FF2B5EF4-FFF2-40B4-BE49-F238E27FC236}">
                <a16:creationId xmlns:a16="http://schemas.microsoft.com/office/drawing/2014/main" id="{E8A5A23F-885E-460C-9692-50ABED5D88A6}"/>
              </a:ext>
            </a:extLst>
          </p:cNvPr>
          <p:cNvGrpSpPr/>
          <p:nvPr/>
        </p:nvGrpSpPr>
        <p:grpSpPr>
          <a:xfrm>
            <a:off x="9809450" y="3730983"/>
            <a:ext cx="299748" cy="233202"/>
            <a:chOff x="3362322" y="2252283"/>
            <a:chExt cx="299818" cy="233256"/>
          </a:xfrm>
        </p:grpSpPr>
        <p:sp>
          <p:nvSpPr>
            <p:cNvPr id="216" name="Lila Box">
              <a:extLst>
                <a:ext uri="{FF2B5EF4-FFF2-40B4-BE49-F238E27FC236}">
                  <a16:creationId xmlns:a16="http://schemas.microsoft.com/office/drawing/2014/main" id="{9E0FC4A7-981E-4C54-98E3-109D3C29DAF6}"/>
                </a:ext>
              </a:extLst>
            </p:cNvPr>
            <p:cNvSpPr/>
            <p:nvPr/>
          </p:nvSpPr>
          <p:spPr bwMode="gray">
            <a:xfrm>
              <a:off x="3362322" y="2395539"/>
              <a:ext cx="299818"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Moldova</a:t>
              </a:r>
            </a:p>
          </p:txBody>
        </p:sp>
        <p:pic>
          <p:nvPicPr>
            <p:cNvPr id="217" name="Grafik 216">
              <a:extLst>
                <a:ext uri="{FF2B5EF4-FFF2-40B4-BE49-F238E27FC236}">
                  <a16:creationId xmlns:a16="http://schemas.microsoft.com/office/drawing/2014/main" id="{E1FFAEAE-D5B9-4AC2-877F-990EE0974BB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19" name="Gruppieren 218">
            <a:extLst>
              <a:ext uri="{FF2B5EF4-FFF2-40B4-BE49-F238E27FC236}">
                <a16:creationId xmlns:a16="http://schemas.microsoft.com/office/drawing/2014/main" id="{93751715-7992-4BC6-9B4F-7D4986CFF583}"/>
              </a:ext>
            </a:extLst>
          </p:cNvPr>
          <p:cNvGrpSpPr/>
          <p:nvPr/>
        </p:nvGrpSpPr>
        <p:grpSpPr>
          <a:xfrm>
            <a:off x="7224020" y="4578512"/>
            <a:ext cx="173734" cy="233202"/>
            <a:chOff x="3362322" y="2252283"/>
            <a:chExt cx="173774" cy="233256"/>
          </a:xfrm>
        </p:grpSpPr>
        <p:sp>
          <p:nvSpPr>
            <p:cNvPr id="220" name="Lila Box">
              <a:extLst>
                <a:ext uri="{FF2B5EF4-FFF2-40B4-BE49-F238E27FC236}">
                  <a16:creationId xmlns:a16="http://schemas.microsoft.com/office/drawing/2014/main" id="{A87A86F0-54ED-4FF7-98B7-992B9EBC9055}"/>
                </a:ext>
              </a:extLst>
            </p:cNvPr>
            <p:cNvSpPr/>
            <p:nvPr/>
          </p:nvSpPr>
          <p:spPr bwMode="gray">
            <a:xfrm>
              <a:off x="3362322" y="2395539"/>
              <a:ext cx="173774"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Italy</a:t>
              </a:r>
            </a:p>
          </p:txBody>
        </p:sp>
        <p:pic>
          <p:nvPicPr>
            <p:cNvPr id="221" name="Grafik 220">
              <a:extLst>
                <a:ext uri="{FF2B5EF4-FFF2-40B4-BE49-F238E27FC236}">
                  <a16:creationId xmlns:a16="http://schemas.microsoft.com/office/drawing/2014/main" id="{F0310693-2FD6-4C76-BE53-FCF60073701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22" name="Gruppieren 221">
            <a:extLst>
              <a:ext uri="{FF2B5EF4-FFF2-40B4-BE49-F238E27FC236}">
                <a16:creationId xmlns:a16="http://schemas.microsoft.com/office/drawing/2014/main" id="{D4BCFE36-1E46-467F-8A3E-D739D6184E36}"/>
              </a:ext>
            </a:extLst>
          </p:cNvPr>
          <p:cNvGrpSpPr/>
          <p:nvPr/>
        </p:nvGrpSpPr>
        <p:grpSpPr>
          <a:xfrm>
            <a:off x="7776340" y="4286480"/>
            <a:ext cx="287644" cy="233202"/>
            <a:chOff x="3362321" y="2252283"/>
            <a:chExt cx="287710" cy="233256"/>
          </a:xfrm>
        </p:grpSpPr>
        <p:sp>
          <p:nvSpPr>
            <p:cNvPr id="223" name="Lila Box">
              <a:extLst>
                <a:ext uri="{FF2B5EF4-FFF2-40B4-BE49-F238E27FC236}">
                  <a16:creationId xmlns:a16="http://schemas.microsoft.com/office/drawing/2014/main" id="{67931AEE-DF59-43FE-9238-39F6D9D05119}"/>
                </a:ext>
              </a:extLst>
            </p:cNvPr>
            <p:cNvSpPr/>
            <p:nvPr/>
          </p:nvSpPr>
          <p:spPr bwMode="gray">
            <a:xfrm>
              <a:off x="3362321" y="2395539"/>
              <a:ext cx="250323"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Croatia</a:t>
              </a:r>
            </a:p>
          </p:txBody>
        </p:sp>
        <p:grpSp>
          <p:nvGrpSpPr>
            <p:cNvPr id="224" name="Gruppieren 223">
              <a:extLst>
                <a:ext uri="{FF2B5EF4-FFF2-40B4-BE49-F238E27FC236}">
                  <a16:creationId xmlns:a16="http://schemas.microsoft.com/office/drawing/2014/main" id="{C174857C-D911-4865-B715-F210758B89D9}"/>
                </a:ext>
              </a:extLst>
            </p:cNvPr>
            <p:cNvGrpSpPr/>
            <p:nvPr/>
          </p:nvGrpSpPr>
          <p:grpSpPr>
            <a:xfrm>
              <a:off x="3362322" y="2252283"/>
              <a:ext cx="287709" cy="143256"/>
              <a:chOff x="3435147" y="2105527"/>
              <a:chExt cx="287709" cy="143256"/>
            </a:xfrm>
          </p:grpSpPr>
          <p:pic>
            <p:nvPicPr>
              <p:cNvPr id="225" name="Grafik 224">
                <a:extLst>
                  <a:ext uri="{FF2B5EF4-FFF2-40B4-BE49-F238E27FC236}">
                    <a16:creationId xmlns:a16="http://schemas.microsoft.com/office/drawing/2014/main" id="{C7864A24-E770-4CB1-846B-299BF82A63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9600" y="2105527"/>
                <a:ext cx="143256" cy="143256"/>
              </a:xfrm>
              <a:prstGeom prst="rect">
                <a:avLst/>
              </a:prstGeom>
              <a:solidFill>
                <a:schemeClr val="bg1"/>
              </a:solidFill>
            </p:spPr>
          </p:pic>
          <p:pic>
            <p:nvPicPr>
              <p:cNvPr id="226" name="Grafik 225">
                <a:extLst>
                  <a:ext uri="{FF2B5EF4-FFF2-40B4-BE49-F238E27FC236}">
                    <a16:creationId xmlns:a16="http://schemas.microsoft.com/office/drawing/2014/main" id="{C28E98CE-31D2-447A-9532-94E0D7C300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35147" y="2105527"/>
                <a:ext cx="143256" cy="143256"/>
              </a:xfrm>
              <a:prstGeom prst="rect">
                <a:avLst/>
              </a:prstGeom>
              <a:solidFill>
                <a:schemeClr val="bg1"/>
              </a:solidFill>
            </p:spPr>
          </p:pic>
        </p:grpSp>
      </p:grpSp>
      <p:grpSp>
        <p:nvGrpSpPr>
          <p:cNvPr id="227" name="Gruppieren 226">
            <a:extLst>
              <a:ext uri="{FF2B5EF4-FFF2-40B4-BE49-F238E27FC236}">
                <a16:creationId xmlns:a16="http://schemas.microsoft.com/office/drawing/2014/main" id="{9F7452C8-980D-432A-B5E1-9470DB43AE0C}"/>
              </a:ext>
            </a:extLst>
          </p:cNvPr>
          <p:cNvGrpSpPr/>
          <p:nvPr/>
        </p:nvGrpSpPr>
        <p:grpSpPr>
          <a:xfrm>
            <a:off x="8500074" y="4305525"/>
            <a:ext cx="231181" cy="233202"/>
            <a:chOff x="3362322" y="2252283"/>
            <a:chExt cx="231234" cy="233256"/>
          </a:xfrm>
        </p:grpSpPr>
        <p:sp>
          <p:nvSpPr>
            <p:cNvPr id="228" name="Lila Box">
              <a:extLst>
                <a:ext uri="{FF2B5EF4-FFF2-40B4-BE49-F238E27FC236}">
                  <a16:creationId xmlns:a16="http://schemas.microsoft.com/office/drawing/2014/main" id="{01E25444-78D4-45DC-B872-D39445581D3B}"/>
                </a:ext>
              </a:extLst>
            </p:cNvPr>
            <p:cNvSpPr/>
            <p:nvPr/>
          </p:nvSpPr>
          <p:spPr bwMode="gray">
            <a:xfrm>
              <a:off x="3362323" y="2395539"/>
              <a:ext cx="231233"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Serbia</a:t>
              </a:r>
            </a:p>
          </p:txBody>
        </p:sp>
        <p:pic>
          <p:nvPicPr>
            <p:cNvPr id="229" name="Grafik 228">
              <a:extLst>
                <a:ext uri="{FF2B5EF4-FFF2-40B4-BE49-F238E27FC236}">
                  <a16:creationId xmlns:a16="http://schemas.microsoft.com/office/drawing/2014/main" id="{149FC709-29DC-40C9-94D1-6F58B87336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30" name="Gruppieren 229">
            <a:extLst>
              <a:ext uri="{FF2B5EF4-FFF2-40B4-BE49-F238E27FC236}">
                <a16:creationId xmlns:a16="http://schemas.microsoft.com/office/drawing/2014/main" id="{15EBD1CA-7B00-4994-A8F3-3F53BA63E089}"/>
              </a:ext>
            </a:extLst>
          </p:cNvPr>
          <p:cNvGrpSpPr/>
          <p:nvPr/>
        </p:nvGrpSpPr>
        <p:grpSpPr>
          <a:xfrm>
            <a:off x="9122227" y="4635649"/>
            <a:ext cx="332928" cy="233202"/>
            <a:chOff x="3362322" y="2252283"/>
            <a:chExt cx="333005" cy="233256"/>
          </a:xfrm>
        </p:grpSpPr>
        <p:sp>
          <p:nvSpPr>
            <p:cNvPr id="231" name="Lila Box">
              <a:extLst>
                <a:ext uri="{FF2B5EF4-FFF2-40B4-BE49-F238E27FC236}">
                  <a16:creationId xmlns:a16="http://schemas.microsoft.com/office/drawing/2014/main" id="{BBF6C228-1999-4046-807E-34CC1B898EEF}"/>
                </a:ext>
              </a:extLst>
            </p:cNvPr>
            <p:cNvSpPr/>
            <p:nvPr/>
          </p:nvSpPr>
          <p:spPr bwMode="gray">
            <a:xfrm>
              <a:off x="3362322" y="2395539"/>
              <a:ext cx="333005"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Bulgaria</a:t>
              </a:r>
            </a:p>
          </p:txBody>
        </p:sp>
        <p:grpSp>
          <p:nvGrpSpPr>
            <p:cNvPr id="232" name="Gruppieren 231">
              <a:extLst>
                <a:ext uri="{FF2B5EF4-FFF2-40B4-BE49-F238E27FC236}">
                  <a16:creationId xmlns:a16="http://schemas.microsoft.com/office/drawing/2014/main" id="{40120471-B5EB-4E41-AA65-4662AF3B118C}"/>
                </a:ext>
              </a:extLst>
            </p:cNvPr>
            <p:cNvGrpSpPr/>
            <p:nvPr/>
          </p:nvGrpSpPr>
          <p:grpSpPr>
            <a:xfrm>
              <a:off x="3362322" y="2252283"/>
              <a:ext cx="287709" cy="143256"/>
              <a:chOff x="3435147" y="2105527"/>
              <a:chExt cx="287709" cy="143256"/>
            </a:xfrm>
          </p:grpSpPr>
          <p:pic>
            <p:nvPicPr>
              <p:cNvPr id="233" name="Grafik 232">
                <a:extLst>
                  <a:ext uri="{FF2B5EF4-FFF2-40B4-BE49-F238E27FC236}">
                    <a16:creationId xmlns:a16="http://schemas.microsoft.com/office/drawing/2014/main" id="{4DB52DAD-9E85-4435-ACEC-B972D1ADE72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9600" y="2105527"/>
                <a:ext cx="143256" cy="143256"/>
              </a:xfrm>
              <a:prstGeom prst="rect">
                <a:avLst/>
              </a:prstGeom>
              <a:solidFill>
                <a:schemeClr val="bg1"/>
              </a:solidFill>
            </p:spPr>
          </p:pic>
          <p:pic>
            <p:nvPicPr>
              <p:cNvPr id="234" name="Grafik 233">
                <a:extLst>
                  <a:ext uri="{FF2B5EF4-FFF2-40B4-BE49-F238E27FC236}">
                    <a16:creationId xmlns:a16="http://schemas.microsoft.com/office/drawing/2014/main" id="{C3BA6A30-3822-4AF9-81BA-4DF081DEB7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35147" y="2105527"/>
                <a:ext cx="143256" cy="143256"/>
              </a:xfrm>
              <a:prstGeom prst="rect">
                <a:avLst/>
              </a:prstGeom>
              <a:solidFill>
                <a:schemeClr val="bg1"/>
              </a:solidFill>
            </p:spPr>
          </p:pic>
        </p:grpSp>
      </p:grpSp>
      <p:grpSp>
        <p:nvGrpSpPr>
          <p:cNvPr id="235" name="Gruppieren 234">
            <a:extLst>
              <a:ext uri="{FF2B5EF4-FFF2-40B4-BE49-F238E27FC236}">
                <a16:creationId xmlns:a16="http://schemas.microsoft.com/office/drawing/2014/main" id="{D7E2DB9E-92F4-464D-96F6-3D2F8A506DF7}"/>
              </a:ext>
            </a:extLst>
          </p:cNvPr>
          <p:cNvGrpSpPr/>
          <p:nvPr/>
        </p:nvGrpSpPr>
        <p:grpSpPr>
          <a:xfrm>
            <a:off x="8696872" y="5168925"/>
            <a:ext cx="262973" cy="233202"/>
            <a:chOff x="3362322" y="2252283"/>
            <a:chExt cx="263034" cy="233256"/>
          </a:xfrm>
        </p:grpSpPr>
        <p:sp>
          <p:nvSpPr>
            <p:cNvPr id="236" name="Lila Box">
              <a:extLst>
                <a:ext uri="{FF2B5EF4-FFF2-40B4-BE49-F238E27FC236}">
                  <a16:creationId xmlns:a16="http://schemas.microsoft.com/office/drawing/2014/main" id="{AAC8DC95-EB21-4A3B-A996-D6A13D29CAE8}"/>
                </a:ext>
              </a:extLst>
            </p:cNvPr>
            <p:cNvSpPr/>
            <p:nvPr/>
          </p:nvSpPr>
          <p:spPr bwMode="gray">
            <a:xfrm>
              <a:off x="3362322" y="2395539"/>
              <a:ext cx="263034"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Greece</a:t>
              </a:r>
            </a:p>
          </p:txBody>
        </p:sp>
        <p:pic>
          <p:nvPicPr>
            <p:cNvPr id="237" name="Grafik 236">
              <a:extLst>
                <a:ext uri="{FF2B5EF4-FFF2-40B4-BE49-F238E27FC236}">
                  <a16:creationId xmlns:a16="http://schemas.microsoft.com/office/drawing/2014/main" id="{27CF4122-7363-43BB-A9D5-D7EEB340FC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38" name="Gruppieren 237">
            <a:extLst>
              <a:ext uri="{FF2B5EF4-FFF2-40B4-BE49-F238E27FC236}">
                <a16:creationId xmlns:a16="http://schemas.microsoft.com/office/drawing/2014/main" id="{C5D12988-F7F9-46D1-9404-F04682602D5F}"/>
              </a:ext>
            </a:extLst>
          </p:cNvPr>
          <p:cNvGrpSpPr/>
          <p:nvPr/>
        </p:nvGrpSpPr>
        <p:grpSpPr>
          <a:xfrm>
            <a:off x="7636670" y="5899006"/>
            <a:ext cx="209132" cy="233202"/>
            <a:chOff x="3362322" y="2252283"/>
            <a:chExt cx="209180" cy="233256"/>
          </a:xfrm>
        </p:grpSpPr>
        <p:sp>
          <p:nvSpPr>
            <p:cNvPr id="239" name="Lila Box">
              <a:extLst>
                <a:ext uri="{FF2B5EF4-FFF2-40B4-BE49-F238E27FC236}">
                  <a16:creationId xmlns:a16="http://schemas.microsoft.com/office/drawing/2014/main" id="{DDAFF54B-C9A7-464E-9F94-AAC850EF818E}"/>
                </a:ext>
              </a:extLst>
            </p:cNvPr>
            <p:cNvSpPr/>
            <p:nvPr/>
          </p:nvSpPr>
          <p:spPr bwMode="gray">
            <a:xfrm>
              <a:off x="3362322" y="2395539"/>
              <a:ext cx="209180"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Malta</a:t>
              </a:r>
            </a:p>
          </p:txBody>
        </p:sp>
        <p:pic>
          <p:nvPicPr>
            <p:cNvPr id="240" name="Grafik 239">
              <a:extLst>
                <a:ext uri="{FF2B5EF4-FFF2-40B4-BE49-F238E27FC236}">
                  <a16:creationId xmlns:a16="http://schemas.microsoft.com/office/drawing/2014/main" id="{B299FE41-AA44-48E3-BF5D-16115D015D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41" name="Gruppieren 240">
            <a:extLst>
              <a:ext uri="{FF2B5EF4-FFF2-40B4-BE49-F238E27FC236}">
                <a16:creationId xmlns:a16="http://schemas.microsoft.com/office/drawing/2014/main" id="{1975012F-3A63-485E-BA0F-9C8F988C7F67}"/>
              </a:ext>
            </a:extLst>
          </p:cNvPr>
          <p:cNvGrpSpPr/>
          <p:nvPr/>
        </p:nvGrpSpPr>
        <p:grpSpPr>
          <a:xfrm>
            <a:off x="10449070" y="5930749"/>
            <a:ext cx="640154" cy="233202"/>
            <a:chOff x="3362322" y="2252283"/>
            <a:chExt cx="640302" cy="233256"/>
          </a:xfrm>
        </p:grpSpPr>
        <p:sp>
          <p:nvSpPr>
            <p:cNvPr id="242" name="Lila Box">
              <a:extLst>
                <a:ext uri="{FF2B5EF4-FFF2-40B4-BE49-F238E27FC236}">
                  <a16:creationId xmlns:a16="http://schemas.microsoft.com/office/drawing/2014/main" id="{24EB3F90-E398-4ADC-839E-CB526FECBCAD}"/>
                </a:ext>
              </a:extLst>
            </p:cNvPr>
            <p:cNvSpPr/>
            <p:nvPr/>
          </p:nvSpPr>
          <p:spPr bwMode="gray">
            <a:xfrm>
              <a:off x="3362322" y="2395539"/>
              <a:ext cx="640302"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Republic of Cyprus</a:t>
              </a:r>
            </a:p>
          </p:txBody>
        </p:sp>
        <p:pic>
          <p:nvPicPr>
            <p:cNvPr id="243" name="Grafik 242">
              <a:extLst>
                <a:ext uri="{FF2B5EF4-FFF2-40B4-BE49-F238E27FC236}">
                  <a16:creationId xmlns:a16="http://schemas.microsoft.com/office/drawing/2014/main" id="{67AB2FCF-EB63-4516-AB1C-6FA8834720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48" name="Gruppieren 247">
            <a:extLst>
              <a:ext uri="{FF2B5EF4-FFF2-40B4-BE49-F238E27FC236}">
                <a16:creationId xmlns:a16="http://schemas.microsoft.com/office/drawing/2014/main" id="{463A4BAD-F9D5-428A-8130-4F4C6EAC901A}"/>
              </a:ext>
            </a:extLst>
          </p:cNvPr>
          <p:cNvGrpSpPr/>
          <p:nvPr/>
        </p:nvGrpSpPr>
        <p:grpSpPr>
          <a:xfrm>
            <a:off x="10945997" y="2447505"/>
            <a:ext cx="379226" cy="233202"/>
            <a:chOff x="3362321" y="2252283"/>
            <a:chExt cx="379314" cy="233256"/>
          </a:xfrm>
        </p:grpSpPr>
        <p:sp>
          <p:nvSpPr>
            <p:cNvPr id="249" name="Lila Box">
              <a:extLst>
                <a:ext uri="{FF2B5EF4-FFF2-40B4-BE49-F238E27FC236}">
                  <a16:creationId xmlns:a16="http://schemas.microsoft.com/office/drawing/2014/main" id="{067B5E1C-4AAD-4276-8D48-5586287C9D83}"/>
                </a:ext>
              </a:extLst>
            </p:cNvPr>
            <p:cNvSpPr/>
            <p:nvPr/>
          </p:nvSpPr>
          <p:spPr bwMode="gray">
            <a:xfrm>
              <a:off x="3362321" y="2395539"/>
              <a:ext cx="379314"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Hong Kong</a:t>
              </a:r>
            </a:p>
          </p:txBody>
        </p:sp>
        <p:grpSp>
          <p:nvGrpSpPr>
            <p:cNvPr id="250" name="Gruppieren 249">
              <a:extLst>
                <a:ext uri="{FF2B5EF4-FFF2-40B4-BE49-F238E27FC236}">
                  <a16:creationId xmlns:a16="http://schemas.microsoft.com/office/drawing/2014/main" id="{7087EFC9-4DCE-409C-8C3A-ACC1EF5E12CA}"/>
                </a:ext>
              </a:extLst>
            </p:cNvPr>
            <p:cNvGrpSpPr/>
            <p:nvPr/>
          </p:nvGrpSpPr>
          <p:grpSpPr>
            <a:xfrm>
              <a:off x="3362322" y="2252283"/>
              <a:ext cx="287709" cy="143256"/>
              <a:chOff x="3435147" y="2105527"/>
              <a:chExt cx="287709" cy="143256"/>
            </a:xfrm>
          </p:grpSpPr>
          <p:pic>
            <p:nvPicPr>
              <p:cNvPr id="251" name="Grafik 250">
                <a:extLst>
                  <a:ext uri="{FF2B5EF4-FFF2-40B4-BE49-F238E27FC236}">
                    <a16:creationId xmlns:a16="http://schemas.microsoft.com/office/drawing/2014/main" id="{8F68D80B-4E27-4A44-95AE-A64F5B8DB5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9600" y="2105527"/>
                <a:ext cx="143256" cy="143256"/>
              </a:xfrm>
              <a:prstGeom prst="rect">
                <a:avLst/>
              </a:prstGeom>
              <a:solidFill>
                <a:schemeClr val="bg1"/>
              </a:solidFill>
            </p:spPr>
          </p:pic>
          <p:pic>
            <p:nvPicPr>
              <p:cNvPr id="252" name="Grafik 251">
                <a:extLst>
                  <a:ext uri="{FF2B5EF4-FFF2-40B4-BE49-F238E27FC236}">
                    <a16:creationId xmlns:a16="http://schemas.microsoft.com/office/drawing/2014/main" id="{871F5597-B8A6-4905-A815-F17EFD07EE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35147" y="2105527"/>
                <a:ext cx="143256" cy="143256"/>
              </a:xfrm>
              <a:prstGeom prst="rect">
                <a:avLst/>
              </a:prstGeom>
              <a:solidFill>
                <a:schemeClr val="bg1"/>
              </a:solidFill>
            </p:spPr>
          </p:pic>
        </p:grpSp>
      </p:grpSp>
      <p:grpSp>
        <p:nvGrpSpPr>
          <p:cNvPr id="253" name="Gruppieren 252">
            <a:extLst>
              <a:ext uri="{FF2B5EF4-FFF2-40B4-BE49-F238E27FC236}">
                <a16:creationId xmlns:a16="http://schemas.microsoft.com/office/drawing/2014/main" id="{49F79F9B-8350-4ABE-92AF-23227B43CBAF}"/>
              </a:ext>
            </a:extLst>
          </p:cNvPr>
          <p:cNvGrpSpPr/>
          <p:nvPr/>
        </p:nvGrpSpPr>
        <p:grpSpPr>
          <a:xfrm>
            <a:off x="10512896" y="705628"/>
            <a:ext cx="171040" cy="233202"/>
            <a:chOff x="3362322" y="2252283"/>
            <a:chExt cx="171080" cy="233256"/>
          </a:xfrm>
        </p:grpSpPr>
        <p:sp>
          <p:nvSpPr>
            <p:cNvPr id="254" name="Lila Box">
              <a:extLst>
                <a:ext uri="{FF2B5EF4-FFF2-40B4-BE49-F238E27FC236}">
                  <a16:creationId xmlns:a16="http://schemas.microsoft.com/office/drawing/2014/main" id="{AA625EF4-3B97-4A02-8A3B-40C40382475B}"/>
                </a:ext>
              </a:extLst>
            </p:cNvPr>
            <p:cNvSpPr/>
            <p:nvPr/>
          </p:nvSpPr>
          <p:spPr bwMode="gray">
            <a:xfrm>
              <a:off x="3362322" y="2395539"/>
              <a:ext cx="171080"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USA</a:t>
              </a:r>
            </a:p>
          </p:txBody>
        </p:sp>
        <p:pic>
          <p:nvPicPr>
            <p:cNvPr id="255" name="Grafik 254">
              <a:extLst>
                <a:ext uri="{FF2B5EF4-FFF2-40B4-BE49-F238E27FC236}">
                  <a16:creationId xmlns:a16="http://schemas.microsoft.com/office/drawing/2014/main" id="{0E8EC1B8-ADD8-4AEB-82C9-170AF84C3E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56" name="Gruppieren 255">
            <a:extLst>
              <a:ext uri="{FF2B5EF4-FFF2-40B4-BE49-F238E27FC236}">
                <a16:creationId xmlns:a16="http://schemas.microsoft.com/office/drawing/2014/main" id="{C5C89A93-4DA8-40DE-8DEA-DB8C5E991713}"/>
              </a:ext>
            </a:extLst>
          </p:cNvPr>
          <p:cNvGrpSpPr/>
          <p:nvPr/>
        </p:nvGrpSpPr>
        <p:grpSpPr>
          <a:xfrm>
            <a:off x="4798877" y="5073697"/>
            <a:ext cx="208099" cy="233202"/>
            <a:chOff x="3362322" y="2252283"/>
            <a:chExt cx="208147" cy="233256"/>
          </a:xfrm>
        </p:grpSpPr>
        <p:sp>
          <p:nvSpPr>
            <p:cNvPr id="257" name="Lila Box">
              <a:extLst>
                <a:ext uri="{FF2B5EF4-FFF2-40B4-BE49-F238E27FC236}">
                  <a16:creationId xmlns:a16="http://schemas.microsoft.com/office/drawing/2014/main" id="{112512A6-C5A0-42CE-8941-177A3525EDA3}"/>
                </a:ext>
              </a:extLst>
            </p:cNvPr>
            <p:cNvSpPr/>
            <p:nvPr/>
          </p:nvSpPr>
          <p:spPr bwMode="gray">
            <a:xfrm>
              <a:off x="3362323" y="2395539"/>
              <a:ext cx="208146"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Spain</a:t>
              </a:r>
            </a:p>
          </p:txBody>
        </p:sp>
        <p:pic>
          <p:nvPicPr>
            <p:cNvPr id="258" name="Grafik 257">
              <a:extLst>
                <a:ext uri="{FF2B5EF4-FFF2-40B4-BE49-F238E27FC236}">
                  <a16:creationId xmlns:a16="http://schemas.microsoft.com/office/drawing/2014/main" id="{7F06927F-F996-455F-AD53-B0A2F85A02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59" name="Gruppieren 258">
            <a:extLst>
              <a:ext uri="{FF2B5EF4-FFF2-40B4-BE49-F238E27FC236}">
                <a16:creationId xmlns:a16="http://schemas.microsoft.com/office/drawing/2014/main" id="{56AFB3BD-62A0-4FE3-8430-AF8BEB2ACDA3}"/>
              </a:ext>
            </a:extLst>
          </p:cNvPr>
          <p:cNvGrpSpPr/>
          <p:nvPr/>
        </p:nvGrpSpPr>
        <p:grpSpPr>
          <a:xfrm>
            <a:off x="4202116" y="5238759"/>
            <a:ext cx="290774" cy="233202"/>
            <a:chOff x="3362322" y="2252283"/>
            <a:chExt cx="290841" cy="233256"/>
          </a:xfrm>
        </p:grpSpPr>
        <p:sp>
          <p:nvSpPr>
            <p:cNvPr id="260" name="Lila Box">
              <a:extLst>
                <a:ext uri="{FF2B5EF4-FFF2-40B4-BE49-F238E27FC236}">
                  <a16:creationId xmlns:a16="http://schemas.microsoft.com/office/drawing/2014/main" id="{6947199A-58AB-4177-9BB7-484ECDA03081}"/>
                </a:ext>
              </a:extLst>
            </p:cNvPr>
            <p:cNvSpPr/>
            <p:nvPr/>
          </p:nvSpPr>
          <p:spPr bwMode="gray">
            <a:xfrm>
              <a:off x="3362322" y="2395539"/>
              <a:ext cx="290841"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Portugal</a:t>
              </a:r>
            </a:p>
          </p:txBody>
        </p:sp>
        <p:pic>
          <p:nvPicPr>
            <p:cNvPr id="261" name="Grafik 260">
              <a:extLst>
                <a:ext uri="{FF2B5EF4-FFF2-40B4-BE49-F238E27FC236}">
                  <a16:creationId xmlns:a16="http://schemas.microsoft.com/office/drawing/2014/main" id="{078890BD-4AFC-4F34-9894-847A575DB3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62" name="Gruppieren 261">
            <a:extLst>
              <a:ext uri="{FF2B5EF4-FFF2-40B4-BE49-F238E27FC236}">
                <a16:creationId xmlns:a16="http://schemas.microsoft.com/office/drawing/2014/main" id="{F81A2F76-3773-4E36-B969-272ACB16E7EE}"/>
              </a:ext>
            </a:extLst>
          </p:cNvPr>
          <p:cNvGrpSpPr/>
          <p:nvPr/>
        </p:nvGrpSpPr>
        <p:grpSpPr>
          <a:xfrm>
            <a:off x="5789248" y="3908742"/>
            <a:ext cx="251297" cy="233202"/>
            <a:chOff x="3362322" y="2252283"/>
            <a:chExt cx="251355" cy="233256"/>
          </a:xfrm>
        </p:grpSpPr>
        <p:sp>
          <p:nvSpPr>
            <p:cNvPr id="263" name="Lila Box">
              <a:extLst>
                <a:ext uri="{FF2B5EF4-FFF2-40B4-BE49-F238E27FC236}">
                  <a16:creationId xmlns:a16="http://schemas.microsoft.com/office/drawing/2014/main" id="{723571DA-5DAB-4B18-846E-8D3A34B195EC}"/>
                </a:ext>
              </a:extLst>
            </p:cNvPr>
            <p:cNvSpPr/>
            <p:nvPr/>
          </p:nvSpPr>
          <p:spPr bwMode="gray">
            <a:xfrm>
              <a:off x="3362323" y="2395539"/>
              <a:ext cx="251354"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France</a:t>
              </a:r>
            </a:p>
          </p:txBody>
        </p:sp>
        <p:pic>
          <p:nvPicPr>
            <p:cNvPr id="264" name="Grafik 263">
              <a:extLst>
                <a:ext uri="{FF2B5EF4-FFF2-40B4-BE49-F238E27FC236}">
                  <a16:creationId xmlns:a16="http://schemas.microsoft.com/office/drawing/2014/main" id="{3F701BFA-6632-4F10-9D77-26B4FF87F3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98" name="Gruppieren 297"/>
          <p:cNvGrpSpPr/>
          <p:nvPr/>
        </p:nvGrpSpPr>
        <p:grpSpPr>
          <a:xfrm>
            <a:off x="6818810" y="2946019"/>
            <a:ext cx="665509" cy="235687"/>
            <a:chOff x="5801589" y="2942536"/>
            <a:chExt cx="665509" cy="235687"/>
          </a:xfrm>
        </p:grpSpPr>
        <p:sp>
          <p:nvSpPr>
            <p:cNvPr id="272" name="Lila Box">
              <a:extLst>
                <a:ext uri="{FF2B5EF4-FFF2-40B4-BE49-F238E27FC236}">
                  <a16:creationId xmlns:a16="http://schemas.microsoft.com/office/drawing/2014/main" id="{E50AB980-E5E2-4CB4-A5BD-ABAD9BFDEE1D}"/>
                </a:ext>
              </a:extLst>
            </p:cNvPr>
            <p:cNvSpPr/>
            <p:nvPr/>
          </p:nvSpPr>
          <p:spPr bwMode="gray">
            <a:xfrm>
              <a:off x="5801589" y="3088244"/>
              <a:ext cx="315416" cy="89979"/>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Germany</a:t>
              </a:r>
            </a:p>
          </p:txBody>
        </p:sp>
        <p:grpSp>
          <p:nvGrpSpPr>
            <p:cNvPr id="297" name="Gruppieren 296"/>
            <p:cNvGrpSpPr/>
            <p:nvPr/>
          </p:nvGrpSpPr>
          <p:grpSpPr>
            <a:xfrm>
              <a:off x="6030486" y="2942536"/>
              <a:ext cx="436612" cy="145138"/>
              <a:chOff x="6030486" y="2942536"/>
              <a:chExt cx="436612" cy="145138"/>
            </a:xfrm>
          </p:grpSpPr>
          <p:pic>
            <p:nvPicPr>
              <p:cNvPr id="274" name="Grafik 273">
                <a:extLst>
                  <a:ext uri="{FF2B5EF4-FFF2-40B4-BE49-F238E27FC236}">
                    <a16:creationId xmlns:a16="http://schemas.microsoft.com/office/drawing/2014/main" id="{D885D9DD-4C8F-431B-9F42-AC24CB45663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6492" y="2943674"/>
                <a:ext cx="143223" cy="143223"/>
              </a:xfrm>
              <a:prstGeom prst="rect">
                <a:avLst/>
              </a:prstGeom>
              <a:solidFill>
                <a:schemeClr val="bg1"/>
              </a:solidFill>
            </p:spPr>
          </p:pic>
          <p:pic>
            <p:nvPicPr>
              <p:cNvPr id="275" name="Grafik 274">
                <a:extLst>
                  <a:ext uri="{FF2B5EF4-FFF2-40B4-BE49-F238E27FC236}">
                    <a16:creationId xmlns:a16="http://schemas.microsoft.com/office/drawing/2014/main" id="{3A48C973-84C4-49D4-84F9-3DAA1010CA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30486" y="2942536"/>
                <a:ext cx="143223" cy="143223"/>
              </a:xfrm>
              <a:prstGeom prst="rect">
                <a:avLst/>
              </a:prstGeom>
              <a:solidFill>
                <a:schemeClr val="bg1"/>
              </a:solidFill>
            </p:spPr>
          </p:pic>
          <p:pic>
            <p:nvPicPr>
              <p:cNvPr id="295" name="Grafik 29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04716" y="2943674"/>
                <a:ext cx="162382" cy="144000"/>
              </a:xfrm>
              <a:prstGeom prst="rect">
                <a:avLst/>
              </a:prstGeom>
              <a:solidFill>
                <a:schemeClr val="bg1"/>
              </a:solidFill>
            </p:spPr>
          </p:pic>
        </p:grpSp>
      </p:grpSp>
      <p:grpSp>
        <p:nvGrpSpPr>
          <p:cNvPr id="309" name="Gruppieren 308"/>
          <p:cNvGrpSpPr/>
          <p:nvPr/>
        </p:nvGrpSpPr>
        <p:grpSpPr>
          <a:xfrm>
            <a:off x="6292316" y="2762183"/>
            <a:ext cx="417478" cy="327059"/>
            <a:chOff x="5260692" y="2762183"/>
            <a:chExt cx="417478" cy="327059"/>
          </a:xfrm>
        </p:grpSpPr>
        <p:grpSp>
          <p:nvGrpSpPr>
            <p:cNvPr id="308" name="Gruppieren 307"/>
            <p:cNvGrpSpPr/>
            <p:nvPr/>
          </p:nvGrpSpPr>
          <p:grpSpPr>
            <a:xfrm>
              <a:off x="5260692" y="2762183"/>
              <a:ext cx="305605" cy="144000"/>
              <a:chOff x="5260692" y="2762183"/>
              <a:chExt cx="305605" cy="144000"/>
            </a:xfrm>
          </p:grpSpPr>
          <p:pic>
            <p:nvPicPr>
              <p:cNvPr id="269" name="Grafik 268">
                <a:extLst>
                  <a:ext uri="{FF2B5EF4-FFF2-40B4-BE49-F238E27FC236}">
                    <a16:creationId xmlns:a16="http://schemas.microsoft.com/office/drawing/2014/main" id="{EC4D6455-2DEB-4F1D-AB45-B0EBDC3A52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0692" y="2762183"/>
                <a:ext cx="143223" cy="143223"/>
              </a:xfrm>
              <a:prstGeom prst="rect">
                <a:avLst/>
              </a:prstGeom>
              <a:solidFill>
                <a:schemeClr val="bg1"/>
              </a:solidFill>
            </p:spPr>
          </p:pic>
          <p:pic>
            <p:nvPicPr>
              <p:cNvPr id="296" name="Grafik 29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03915" y="2762183"/>
                <a:ext cx="162382" cy="144000"/>
              </a:xfrm>
              <a:prstGeom prst="rect">
                <a:avLst/>
              </a:prstGeom>
              <a:solidFill>
                <a:schemeClr val="bg1"/>
              </a:solidFill>
            </p:spPr>
          </p:pic>
        </p:grpSp>
        <p:sp>
          <p:nvSpPr>
            <p:cNvPr id="268" name="Lila Box">
              <a:extLst>
                <a:ext uri="{FF2B5EF4-FFF2-40B4-BE49-F238E27FC236}">
                  <a16:creationId xmlns:a16="http://schemas.microsoft.com/office/drawing/2014/main" id="{234591BC-5B64-40C9-975D-820DFBCAE72E}"/>
                </a:ext>
              </a:extLst>
            </p:cNvPr>
            <p:cNvSpPr/>
            <p:nvPr/>
          </p:nvSpPr>
          <p:spPr bwMode="gray">
            <a:xfrm>
              <a:off x="5260692" y="2905406"/>
              <a:ext cx="417478" cy="183836"/>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The Netherlands</a:t>
              </a:r>
            </a:p>
          </p:txBody>
        </p:sp>
      </p:grpSp>
      <p:grpSp>
        <p:nvGrpSpPr>
          <p:cNvPr id="307" name="Gruppieren 306"/>
          <p:cNvGrpSpPr/>
          <p:nvPr/>
        </p:nvGrpSpPr>
        <p:grpSpPr>
          <a:xfrm>
            <a:off x="8156880" y="2783135"/>
            <a:ext cx="449530" cy="233202"/>
            <a:chOff x="7125256" y="2783135"/>
            <a:chExt cx="449530" cy="233202"/>
          </a:xfrm>
        </p:grpSpPr>
        <p:sp>
          <p:nvSpPr>
            <p:cNvPr id="278" name="Lila Box">
              <a:extLst>
                <a:ext uri="{FF2B5EF4-FFF2-40B4-BE49-F238E27FC236}">
                  <a16:creationId xmlns:a16="http://schemas.microsoft.com/office/drawing/2014/main" id="{CB272014-CBB8-4BD3-A37B-D5BE35430CE5}"/>
                </a:ext>
              </a:extLst>
            </p:cNvPr>
            <p:cNvSpPr/>
            <p:nvPr/>
          </p:nvSpPr>
          <p:spPr bwMode="gray">
            <a:xfrm>
              <a:off x="7125256" y="2926358"/>
              <a:ext cx="244170" cy="89979"/>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Poland</a:t>
              </a:r>
            </a:p>
          </p:txBody>
        </p:sp>
        <p:grpSp>
          <p:nvGrpSpPr>
            <p:cNvPr id="306" name="Gruppieren 305"/>
            <p:cNvGrpSpPr/>
            <p:nvPr/>
          </p:nvGrpSpPr>
          <p:grpSpPr>
            <a:xfrm>
              <a:off x="7125256" y="2783135"/>
              <a:ext cx="449530" cy="143223"/>
              <a:chOff x="7125256" y="2783135"/>
              <a:chExt cx="449530" cy="143223"/>
            </a:xfrm>
          </p:grpSpPr>
          <p:pic>
            <p:nvPicPr>
              <p:cNvPr id="280" name="Grafik 279">
                <a:extLst>
                  <a:ext uri="{FF2B5EF4-FFF2-40B4-BE49-F238E27FC236}">
                    <a16:creationId xmlns:a16="http://schemas.microsoft.com/office/drawing/2014/main" id="{D885D9DD-4C8F-431B-9F42-AC24CB45663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69675" y="2783135"/>
                <a:ext cx="143223" cy="143223"/>
              </a:xfrm>
              <a:prstGeom prst="rect">
                <a:avLst/>
              </a:prstGeom>
              <a:solidFill>
                <a:schemeClr val="bg1"/>
              </a:solidFill>
            </p:spPr>
          </p:pic>
          <p:pic>
            <p:nvPicPr>
              <p:cNvPr id="281" name="Grafik 280">
                <a:extLst>
                  <a:ext uri="{FF2B5EF4-FFF2-40B4-BE49-F238E27FC236}">
                    <a16:creationId xmlns:a16="http://schemas.microsoft.com/office/drawing/2014/main" id="{3A48C973-84C4-49D4-84F9-3DAA1010CA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25256" y="2783135"/>
                <a:ext cx="143223" cy="143223"/>
              </a:xfrm>
              <a:prstGeom prst="rect">
                <a:avLst/>
              </a:prstGeom>
              <a:solidFill>
                <a:schemeClr val="bg1"/>
              </a:solidFill>
            </p:spPr>
          </p:pic>
          <p:pic>
            <p:nvPicPr>
              <p:cNvPr id="302" name="Grafik 3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12404" y="2783135"/>
                <a:ext cx="162382" cy="140914"/>
              </a:xfrm>
              <a:prstGeom prst="rect">
                <a:avLst/>
              </a:prstGeom>
              <a:solidFill>
                <a:schemeClr val="bg1"/>
              </a:solidFill>
            </p:spPr>
          </p:pic>
        </p:grpSp>
      </p:grpSp>
      <p:pic>
        <p:nvPicPr>
          <p:cNvPr id="147" name="Grafik 146">
            <a:extLst>
              <a:ext uri="{FF2B5EF4-FFF2-40B4-BE49-F238E27FC236}">
                <a16:creationId xmlns:a16="http://schemas.microsoft.com/office/drawing/2014/main" id="{792F2DE1-DDCC-4165-B495-A753196D45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26457" y="3345747"/>
            <a:ext cx="245859" cy="199592"/>
          </a:xfrm>
          <a:prstGeom prst="rect">
            <a:avLst/>
          </a:prstGeom>
        </p:spPr>
      </p:pic>
      <p:pic>
        <p:nvPicPr>
          <p:cNvPr id="148" name="Grafik 147">
            <a:extLst>
              <a:ext uri="{FF2B5EF4-FFF2-40B4-BE49-F238E27FC236}">
                <a16:creationId xmlns:a16="http://schemas.microsoft.com/office/drawing/2014/main" id="{72736010-52DF-498C-9BC2-D2149CB9F84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6838" r="16838"/>
          <a:stretch/>
        </p:blipFill>
        <p:spPr>
          <a:xfrm>
            <a:off x="6818809" y="2944725"/>
            <a:ext cx="228898" cy="148089"/>
          </a:xfrm>
          <a:prstGeom prst="rect">
            <a:avLst/>
          </a:prstGeom>
          <a:solidFill>
            <a:schemeClr val="bg1"/>
          </a:solidFill>
        </p:spPr>
      </p:pic>
      <p:sp>
        <p:nvSpPr>
          <p:cNvPr id="154" name="Titel 1">
            <a:extLst>
              <a:ext uri="{FF2B5EF4-FFF2-40B4-BE49-F238E27FC236}">
                <a16:creationId xmlns:a16="http://schemas.microsoft.com/office/drawing/2014/main" id="{6C386513-ADC4-445D-A1A0-1B47960E8CF1}"/>
              </a:ext>
            </a:extLst>
          </p:cNvPr>
          <p:cNvSpPr>
            <a:spLocks noGrp="1"/>
          </p:cNvSpPr>
          <p:nvPr>
            <p:ph type="title"/>
          </p:nvPr>
        </p:nvSpPr>
        <p:spPr>
          <a:xfrm>
            <a:off x="403224" y="262470"/>
            <a:ext cx="11354771" cy="503050"/>
          </a:xfrm>
        </p:spPr>
        <p:txBody>
          <a:bodyPr/>
          <a:lstStyle/>
          <a:p>
            <a:r>
              <a:rPr lang="en-US">
                <a:latin typeface="Kaufland Office" panose="02000503040000020003" pitchFamily="2" charset="0"/>
              </a:rPr>
              <a:t>Our customers</a:t>
            </a:r>
          </a:p>
        </p:txBody>
      </p:sp>
      <p:sp>
        <p:nvSpPr>
          <p:cNvPr id="156" name="Untertitel 2">
            <a:extLst>
              <a:ext uri="{FF2B5EF4-FFF2-40B4-BE49-F238E27FC236}">
                <a16:creationId xmlns:a16="http://schemas.microsoft.com/office/drawing/2014/main" id="{D8830F32-70E9-4FE6-99C6-6C5A191DD0C8}"/>
              </a:ext>
            </a:extLst>
          </p:cNvPr>
          <p:cNvSpPr>
            <a:spLocks noGrp="1"/>
          </p:cNvSpPr>
          <p:nvPr>
            <p:ph type="subTitle" idx="1"/>
          </p:nvPr>
        </p:nvSpPr>
        <p:spPr>
          <a:xfrm>
            <a:off x="409577" y="739137"/>
            <a:ext cx="11348418" cy="426662"/>
          </a:xfrm>
        </p:spPr>
        <p:txBody>
          <a:bodyPr/>
          <a:lstStyle/>
          <a:p>
            <a:r>
              <a:rPr lang="en-US" dirty="0">
                <a:latin typeface="Kaufland Office" panose="02000503040000020003" pitchFamily="2" charset="0"/>
              </a:rPr>
              <a:t>We are the central IT service provider for...</a:t>
            </a:r>
          </a:p>
          <a:p>
            <a:endParaRPr lang="de-DE" dirty="0">
              <a:latin typeface="Kaufland Office" panose="02000503040000020003" pitchFamily="2" charset="0"/>
            </a:endParaRPr>
          </a:p>
        </p:txBody>
      </p:sp>
      <p:sp>
        <p:nvSpPr>
          <p:cNvPr id="325" name="Rechteck 324">
            <a:extLst>
              <a:ext uri="{FF2B5EF4-FFF2-40B4-BE49-F238E27FC236}">
                <a16:creationId xmlns:a16="http://schemas.microsoft.com/office/drawing/2014/main" id="{60C6A1B5-FACA-414E-AB05-5485F8BCDBE1}"/>
              </a:ext>
            </a:extLst>
          </p:cNvPr>
          <p:cNvSpPr/>
          <p:nvPr/>
        </p:nvSpPr>
        <p:spPr bwMode="gray">
          <a:xfrm>
            <a:off x="299672" y="1797812"/>
            <a:ext cx="3811459" cy="4773526"/>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88502"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Kaufland Office" panose="02000503040000020003" pitchFamily="2" charset="0"/>
            </a:endParaRPr>
          </a:p>
        </p:txBody>
      </p:sp>
      <p:sp>
        <p:nvSpPr>
          <p:cNvPr id="326" name="Rechteck 325">
            <a:extLst>
              <a:ext uri="{FF2B5EF4-FFF2-40B4-BE49-F238E27FC236}">
                <a16:creationId xmlns:a16="http://schemas.microsoft.com/office/drawing/2014/main" id="{23135B77-608D-40A2-81D2-FB000895E07B}"/>
              </a:ext>
            </a:extLst>
          </p:cNvPr>
          <p:cNvSpPr/>
          <p:nvPr/>
        </p:nvSpPr>
        <p:spPr bwMode="gray">
          <a:xfrm>
            <a:off x="299672" y="3437431"/>
            <a:ext cx="3822220" cy="557950"/>
          </a:xfrm>
          <a:prstGeom prst="rect">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88502"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Kaufland Office" panose="02000503040000020003" pitchFamily="2" charset="0"/>
            </a:endParaRPr>
          </a:p>
        </p:txBody>
      </p:sp>
      <p:grpSp>
        <p:nvGrpSpPr>
          <p:cNvPr id="327" name="Gruppieren 326">
            <a:extLst>
              <a:ext uri="{FF2B5EF4-FFF2-40B4-BE49-F238E27FC236}">
                <a16:creationId xmlns:a16="http://schemas.microsoft.com/office/drawing/2014/main" id="{465AD578-B0FA-472D-A67B-F1C08FD36EFB}"/>
              </a:ext>
            </a:extLst>
          </p:cNvPr>
          <p:cNvGrpSpPr/>
          <p:nvPr/>
        </p:nvGrpSpPr>
        <p:grpSpPr>
          <a:xfrm>
            <a:off x="299672" y="1922158"/>
            <a:ext cx="1193574" cy="1301150"/>
            <a:chOff x="435687" y="1367874"/>
            <a:chExt cx="1764587" cy="1923628"/>
          </a:xfrm>
        </p:grpSpPr>
        <p:sp>
          <p:nvSpPr>
            <p:cNvPr id="328" name="Lila Box">
              <a:extLst>
                <a:ext uri="{FF2B5EF4-FFF2-40B4-BE49-F238E27FC236}">
                  <a16:creationId xmlns:a16="http://schemas.microsoft.com/office/drawing/2014/main" id="{CA121481-3F9E-454B-B3E5-F094EF5D7E59}"/>
                </a:ext>
              </a:extLst>
            </p:cNvPr>
            <p:cNvSpPr/>
            <p:nvPr/>
          </p:nvSpPr>
          <p:spPr bwMode="gray">
            <a:xfrm>
              <a:off x="435687" y="3028287"/>
              <a:ext cx="1764587" cy="263215"/>
            </a:xfrm>
            <a:prstGeom prst="rect">
              <a:avLst/>
            </a:prstGeom>
            <a:noFill/>
            <a:ln w="12700" cap="flat" cmpd="sng" algn="ctr">
              <a:noFill/>
              <a:prstDash val="solid"/>
              <a:miter lim="800000"/>
            </a:ln>
            <a:effectLst/>
          </p:spPr>
          <p:txBody>
            <a:bodyPr lIns="68548" tIns="34274" rIns="68548" bIns="34274" rtlCol="0" anchor="b"/>
            <a:lstStyle/>
            <a:p>
              <a:pPr marL="0" marR="0" lvl="0" indent="0" algn="ctr" defTabSz="685553" rtl="0" eaLnBrk="1" fontAlgn="auto" latinLnBrk="0" hangingPunct="1">
                <a:lnSpc>
                  <a:spcPct val="100000"/>
                </a:lnSpc>
                <a:spcBef>
                  <a:spcPts val="0"/>
                </a:spcBef>
                <a:spcAft>
                  <a:spcPts val="0"/>
                </a:spcAft>
                <a:buClrTx/>
                <a:buSzTx/>
                <a:buFontTx/>
                <a:buNone/>
                <a:tabLst/>
                <a:defRPr/>
              </a:pPr>
              <a:r>
                <a:rPr kumimoji="0" lang="en-US" sz="1400" b="0" i="0" u="none" strike="noStrike" cap="none" normalizeH="0" baseline="0" noProof="0">
                  <a:ln>
                    <a:noFill/>
                  </a:ln>
                  <a:solidFill>
                    <a:prstClr val="white"/>
                  </a:solidFill>
                  <a:uLnTx/>
                  <a:uFillTx/>
                  <a:latin typeface="Kaufland Office" panose="02000503040000020003" pitchFamily="2" charset="0"/>
                  <a:ea typeface="Tahoma" panose="020B0604030504040204" pitchFamily="34" charset="0"/>
                  <a:cs typeface="Tahoma" panose="020B0604030504040204" pitchFamily="34" charset="0"/>
                </a:rPr>
                <a:t> Production</a:t>
              </a:r>
            </a:p>
          </p:txBody>
        </p:sp>
        <p:pic>
          <p:nvPicPr>
            <p:cNvPr id="329" name="Grafik 328">
              <a:extLst>
                <a:ext uri="{FF2B5EF4-FFF2-40B4-BE49-F238E27FC236}">
                  <a16:creationId xmlns:a16="http://schemas.microsoft.com/office/drawing/2014/main" id="{F2E4F683-080B-4129-A812-287B645FD70D}"/>
                </a:ext>
              </a:extLst>
            </p:cNvPr>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560638" y="1367874"/>
              <a:ext cx="1514683" cy="1514683"/>
            </a:xfrm>
            <a:prstGeom prst="rect">
              <a:avLst/>
            </a:prstGeom>
            <a:ln>
              <a:noFill/>
            </a:ln>
          </p:spPr>
        </p:pic>
      </p:grpSp>
      <p:grpSp>
        <p:nvGrpSpPr>
          <p:cNvPr id="330" name="Gruppieren 329">
            <a:extLst>
              <a:ext uri="{FF2B5EF4-FFF2-40B4-BE49-F238E27FC236}">
                <a16:creationId xmlns:a16="http://schemas.microsoft.com/office/drawing/2014/main" id="{3B7E37ED-3D51-4101-92B7-441C6A9BFEC4}"/>
              </a:ext>
            </a:extLst>
          </p:cNvPr>
          <p:cNvGrpSpPr/>
          <p:nvPr/>
        </p:nvGrpSpPr>
        <p:grpSpPr>
          <a:xfrm>
            <a:off x="1544385" y="1921077"/>
            <a:ext cx="1193574" cy="1301150"/>
            <a:chOff x="2343150" y="1367874"/>
            <a:chExt cx="1764587" cy="1923628"/>
          </a:xfrm>
        </p:grpSpPr>
        <p:sp>
          <p:nvSpPr>
            <p:cNvPr id="331" name="Lila Box">
              <a:extLst>
                <a:ext uri="{FF2B5EF4-FFF2-40B4-BE49-F238E27FC236}">
                  <a16:creationId xmlns:a16="http://schemas.microsoft.com/office/drawing/2014/main" id="{8DE13003-0E59-41AE-9BFD-E78D9531A33C}"/>
                </a:ext>
              </a:extLst>
            </p:cNvPr>
            <p:cNvSpPr/>
            <p:nvPr/>
          </p:nvSpPr>
          <p:spPr bwMode="gray">
            <a:xfrm>
              <a:off x="2343150" y="3028287"/>
              <a:ext cx="1764587" cy="263215"/>
            </a:xfrm>
            <a:prstGeom prst="rect">
              <a:avLst/>
            </a:prstGeom>
            <a:noFill/>
            <a:ln w="12700" cap="flat" cmpd="sng" algn="ctr">
              <a:noFill/>
              <a:prstDash val="solid"/>
              <a:miter lim="800000"/>
            </a:ln>
            <a:effectLst/>
          </p:spPr>
          <p:txBody>
            <a:bodyPr lIns="68548" tIns="34274" rIns="68548" bIns="34274" rtlCol="0" anchor="b"/>
            <a:lstStyle/>
            <a:p>
              <a:pPr marL="0" marR="0" lvl="0" indent="0" algn="ctr" defTabSz="685553" rtl="0" eaLnBrk="1" fontAlgn="auto" latinLnBrk="0" hangingPunct="1">
                <a:lnSpc>
                  <a:spcPct val="100000"/>
                </a:lnSpc>
                <a:spcBef>
                  <a:spcPts val="0"/>
                </a:spcBef>
                <a:spcAft>
                  <a:spcPts val="0"/>
                </a:spcAft>
                <a:buClrTx/>
                <a:buSzTx/>
                <a:buFontTx/>
                <a:buNone/>
                <a:tabLst/>
                <a:defRPr/>
              </a:pPr>
              <a:r>
                <a:rPr kumimoji="0" lang="en-US" sz="1400" b="0" i="0" u="none" strike="noStrike" cap="none" normalizeH="0" baseline="0" noProof="0">
                  <a:ln>
                    <a:noFill/>
                  </a:ln>
                  <a:solidFill>
                    <a:prstClr val="white"/>
                  </a:solidFill>
                  <a:uLnTx/>
                  <a:uFillTx/>
                  <a:latin typeface="Kaufland Office" panose="02000503040000020003" pitchFamily="2" charset="0"/>
                  <a:ea typeface="Tahoma" panose="020B0604030504040204" pitchFamily="34" charset="0"/>
                  <a:cs typeface="Tahoma" panose="020B0604030504040204" pitchFamily="34" charset="0"/>
                </a:rPr>
                <a:t>Retail</a:t>
              </a:r>
            </a:p>
          </p:txBody>
        </p:sp>
        <p:pic>
          <p:nvPicPr>
            <p:cNvPr id="332" name="Grafik 331">
              <a:extLst>
                <a:ext uri="{FF2B5EF4-FFF2-40B4-BE49-F238E27FC236}">
                  <a16:creationId xmlns:a16="http://schemas.microsoft.com/office/drawing/2014/main" id="{1E4A2237-B621-4620-9BE7-0B8C0FAC0F01}"/>
                </a:ext>
              </a:extLst>
            </p:cNvPr>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2468101" y="1367874"/>
              <a:ext cx="1514683" cy="1514683"/>
            </a:xfrm>
            <a:prstGeom prst="rect">
              <a:avLst/>
            </a:prstGeom>
          </p:spPr>
        </p:pic>
      </p:grpSp>
      <p:grpSp>
        <p:nvGrpSpPr>
          <p:cNvPr id="333" name="Gruppieren 332">
            <a:extLst>
              <a:ext uri="{FF2B5EF4-FFF2-40B4-BE49-F238E27FC236}">
                <a16:creationId xmlns:a16="http://schemas.microsoft.com/office/drawing/2014/main" id="{B567FF88-E14D-4DBC-B45D-6F320D6E99DE}"/>
              </a:ext>
            </a:extLst>
          </p:cNvPr>
          <p:cNvGrpSpPr/>
          <p:nvPr/>
        </p:nvGrpSpPr>
        <p:grpSpPr>
          <a:xfrm>
            <a:off x="2764773" y="1918260"/>
            <a:ext cx="1193574" cy="1524670"/>
            <a:chOff x="4254500" y="1367874"/>
            <a:chExt cx="1764587" cy="2254078"/>
          </a:xfrm>
        </p:grpSpPr>
        <p:sp>
          <p:nvSpPr>
            <p:cNvPr id="334" name="Lila Box">
              <a:extLst>
                <a:ext uri="{FF2B5EF4-FFF2-40B4-BE49-F238E27FC236}">
                  <a16:creationId xmlns:a16="http://schemas.microsoft.com/office/drawing/2014/main" id="{AA9708A1-EFE4-432C-9F3D-EC3D1FF7D250}"/>
                </a:ext>
              </a:extLst>
            </p:cNvPr>
            <p:cNvSpPr/>
            <p:nvPr/>
          </p:nvSpPr>
          <p:spPr bwMode="gray">
            <a:xfrm>
              <a:off x="4254500" y="3358737"/>
              <a:ext cx="1764587" cy="263215"/>
            </a:xfrm>
            <a:prstGeom prst="rect">
              <a:avLst/>
            </a:prstGeom>
            <a:noFill/>
            <a:ln w="12700" cap="flat" cmpd="sng" algn="ctr">
              <a:noFill/>
              <a:prstDash val="solid"/>
              <a:miter lim="800000"/>
            </a:ln>
            <a:effectLst/>
          </p:spPr>
          <p:txBody>
            <a:bodyPr lIns="68548" tIns="34274" rIns="68548" bIns="34274" rtlCol="0" anchor="b"/>
            <a:lstStyle/>
            <a:p>
              <a:pPr marL="0" marR="0" lvl="0" indent="0" algn="ctr" defTabSz="685553" rtl="0" eaLnBrk="1" fontAlgn="auto" latinLnBrk="0" hangingPunct="1">
                <a:lnSpc>
                  <a:spcPct val="100000"/>
                </a:lnSpc>
                <a:spcBef>
                  <a:spcPts val="0"/>
                </a:spcBef>
                <a:spcAft>
                  <a:spcPts val="0"/>
                </a:spcAft>
                <a:buClrTx/>
                <a:buSzTx/>
                <a:buFontTx/>
                <a:buNone/>
                <a:tabLst/>
                <a:defRPr/>
              </a:pPr>
              <a:r>
                <a:rPr kumimoji="0" lang="en-US" sz="1400" b="0" i="0" u="none" strike="noStrike" cap="none" normalizeH="0" baseline="0" noProof="0">
                  <a:ln>
                    <a:noFill/>
                  </a:ln>
                  <a:solidFill>
                    <a:prstClr val="white"/>
                  </a:solidFill>
                  <a:uLnTx/>
                  <a:uFillTx/>
                  <a:latin typeface="Kaufland Office" panose="02000503040000020003" pitchFamily="2" charset="0"/>
                  <a:ea typeface="Tahoma" panose="020B0604030504040204" pitchFamily="34" charset="0"/>
                  <a:cs typeface="Tahoma" panose="020B0604030504040204" pitchFamily="34" charset="0"/>
                </a:rPr>
                <a:t> Recyclable materials</a:t>
              </a:r>
            </a:p>
          </p:txBody>
        </p:sp>
        <p:pic>
          <p:nvPicPr>
            <p:cNvPr id="335" name="Grafik 334">
              <a:extLst>
                <a:ext uri="{FF2B5EF4-FFF2-40B4-BE49-F238E27FC236}">
                  <a16:creationId xmlns:a16="http://schemas.microsoft.com/office/drawing/2014/main" id="{8322B49D-7F7F-4D99-BA24-224A76DCFEF9}"/>
                </a:ext>
              </a:extLst>
            </p:cNvPr>
            <p:cNvPicPr>
              <a:picLocks noChangeAspect="1"/>
            </p:cNvPicPr>
            <p:nvPr/>
          </p:nvPicPr>
          <p:blipFill>
            <a:blip r:embed="rId13" cstate="print">
              <a:lum bright="70000" contrast="-70000"/>
              <a:extLst>
                <a:ext uri="{28A0092B-C50C-407E-A947-70E740481C1C}">
                  <a14:useLocalDpi xmlns:a14="http://schemas.microsoft.com/office/drawing/2010/main" val="0"/>
                </a:ext>
              </a:extLst>
            </a:blip>
            <a:stretch>
              <a:fillRect/>
            </a:stretch>
          </p:blipFill>
          <p:spPr>
            <a:xfrm>
              <a:off x="4375564" y="1367874"/>
              <a:ext cx="1514683" cy="1514683"/>
            </a:xfrm>
            <a:prstGeom prst="rect">
              <a:avLst/>
            </a:prstGeom>
          </p:spPr>
        </p:pic>
      </p:grpSp>
      <p:grpSp>
        <p:nvGrpSpPr>
          <p:cNvPr id="336" name="Gruppieren 335">
            <a:extLst>
              <a:ext uri="{FF2B5EF4-FFF2-40B4-BE49-F238E27FC236}">
                <a16:creationId xmlns:a16="http://schemas.microsoft.com/office/drawing/2014/main" id="{C560C406-995C-4E06-BDDD-CF2B56183C38}"/>
              </a:ext>
            </a:extLst>
          </p:cNvPr>
          <p:cNvGrpSpPr/>
          <p:nvPr/>
        </p:nvGrpSpPr>
        <p:grpSpPr>
          <a:xfrm>
            <a:off x="146822" y="4410477"/>
            <a:ext cx="4437781" cy="2015589"/>
            <a:chOff x="885371" y="3699358"/>
            <a:chExt cx="4437781" cy="2015589"/>
          </a:xfrm>
        </p:grpSpPr>
        <p:sp>
          <p:nvSpPr>
            <p:cNvPr id="337" name="Textfeld 336">
              <a:extLst>
                <a:ext uri="{FF2B5EF4-FFF2-40B4-BE49-F238E27FC236}">
                  <a16:creationId xmlns:a16="http://schemas.microsoft.com/office/drawing/2014/main" id="{DC96757A-34AC-4571-B604-FD2F6BBFD460}"/>
                </a:ext>
              </a:extLst>
            </p:cNvPr>
            <p:cNvSpPr txBox="1"/>
            <p:nvPr/>
          </p:nvSpPr>
          <p:spPr bwMode="gray">
            <a:xfrm>
              <a:off x="885371" y="3699358"/>
              <a:ext cx="1742794" cy="2015589"/>
            </a:xfrm>
            <a:prstGeom prst="rect">
              <a:avLst/>
            </a:prstGeom>
            <a:noFill/>
          </p:spPr>
          <p:txBody>
            <a:bodyPr wrap="square" lIns="0" tIns="0" rIns="0" bIns="0" rtlCol="0">
              <a:noAutofit/>
            </a:bodyPr>
            <a:lstStyle/>
            <a:p>
              <a:pPr marL="0" marR="0" lvl="0" indent="0" algn="r" defTabSz="1088284" rtl="0" eaLnBrk="1" fontAlgn="auto" latinLnBrk="0" hangingPunct="1">
                <a:lnSpc>
                  <a:spcPct val="100000"/>
                </a:lnSpc>
                <a:spcBef>
                  <a:spcPts val="0"/>
                </a:spcBef>
                <a:spcAft>
                  <a:spcPts val="600"/>
                </a:spcAft>
                <a:buClrTx/>
                <a:buSzTx/>
                <a:buFontTx/>
                <a:buNone/>
                <a:tabLst/>
                <a:defRPr/>
              </a:pPr>
              <a:r>
                <a:rPr kumimoji="0" lang="en-US" sz="1800" b="1" i="0" u="none" strike="noStrike" cap="none" normalizeH="0" baseline="0" noProof="0">
                  <a:ln>
                    <a:noFill/>
                  </a:ln>
                  <a:solidFill>
                    <a:prstClr val="white"/>
                  </a:solidFill>
                  <a:uLnTx/>
                  <a:uFillTx/>
                  <a:latin typeface="Kaufland Office" panose="02000503040000020003" pitchFamily="2" charset="0"/>
                </a:rPr>
                <a:t>&gt;12, 100</a:t>
              </a:r>
            </a:p>
            <a:p>
              <a:pPr marL="0" marR="0" lvl="0" indent="0" algn="r" defTabSz="1088284" rtl="0" eaLnBrk="1" fontAlgn="auto" latinLnBrk="0" hangingPunct="1">
                <a:lnSpc>
                  <a:spcPct val="100000"/>
                </a:lnSpc>
                <a:spcBef>
                  <a:spcPts val="0"/>
                </a:spcBef>
                <a:spcAft>
                  <a:spcPts val="600"/>
                </a:spcAft>
                <a:buClrTx/>
                <a:buSzTx/>
                <a:buFontTx/>
                <a:buNone/>
                <a:tabLst/>
                <a:defRPr/>
              </a:pPr>
              <a:r>
                <a:rPr kumimoji="0" lang="en-US" sz="1800" b="1" i="0" u="none" strike="noStrike" cap="none" normalizeH="0" baseline="0" noProof="0">
                  <a:ln>
                    <a:noFill/>
                  </a:ln>
                  <a:solidFill>
                    <a:prstClr val="white"/>
                  </a:solidFill>
                  <a:uLnTx/>
                  <a:uFillTx/>
                  <a:latin typeface="Kaufland Office" panose="02000503040000020003" pitchFamily="2" charset="0"/>
                </a:rPr>
                <a:t>30</a:t>
              </a:r>
            </a:p>
            <a:p>
              <a:pPr marL="0" marR="0" lvl="0" indent="0" algn="r" defTabSz="1088284"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Kaufland Office" panose="02000503040000020003" pitchFamily="2" charset="0"/>
              </a:endParaRPr>
            </a:p>
            <a:p>
              <a:pPr marL="0" marR="0" lvl="0" indent="0" algn="r" defTabSz="1088284" rtl="0" eaLnBrk="1" fontAlgn="auto" latinLnBrk="0" hangingPunct="1">
                <a:lnSpc>
                  <a:spcPct val="100000"/>
                </a:lnSpc>
                <a:spcBef>
                  <a:spcPts val="0"/>
                </a:spcBef>
                <a:spcAft>
                  <a:spcPts val="600"/>
                </a:spcAft>
                <a:buClrTx/>
                <a:buSzTx/>
                <a:buFontTx/>
                <a:buNone/>
                <a:tabLst/>
                <a:defRPr/>
              </a:pPr>
              <a:r>
                <a:rPr kumimoji="0" lang="en-US" sz="1800" b="1" i="0" u="none" strike="noStrike" cap="none" normalizeH="0" baseline="0" noProof="0">
                  <a:ln>
                    <a:noFill/>
                  </a:ln>
                  <a:solidFill>
                    <a:prstClr val="white"/>
                  </a:solidFill>
                  <a:uLnTx/>
                  <a:uFillTx/>
                  <a:latin typeface="Kaufland Office" panose="02000503040000020003" pitchFamily="2" charset="0"/>
                </a:rPr>
                <a:t>30</a:t>
              </a:r>
            </a:p>
            <a:p>
              <a:pPr marL="0" marR="0" lvl="0" indent="0" algn="r" defTabSz="1088284" rtl="0" eaLnBrk="1" fontAlgn="auto" latinLnBrk="0" hangingPunct="1">
                <a:lnSpc>
                  <a:spcPct val="100000"/>
                </a:lnSpc>
                <a:spcBef>
                  <a:spcPts val="0"/>
                </a:spcBef>
                <a:spcAft>
                  <a:spcPts val="600"/>
                </a:spcAft>
                <a:buClrTx/>
                <a:buSzTx/>
                <a:buFontTx/>
                <a:buNone/>
                <a:tabLst/>
                <a:defRPr/>
              </a:pPr>
              <a:r>
                <a:rPr kumimoji="0" lang="en-US" sz="1800" b="1" i="0" u="none" strike="noStrike" cap="none" normalizeH="0" baseline="0" noProof="0">
                  <a:ln>
                    <a:noFill/>
                  </a:ln>
                  <a:solidFill>
                    <a:prstClr val="white"/>
                  </a:solidFill>
                  <a:uLnTx/>
                  <a:uFillTx/>
                  <a:latin typeface="Kaufland Office" panose="02000503040000020003" pitchFamily="2" charset="0"/>
                </a:rPr>
                <a:t>&gt;429,000</a:t>
              </a:r>
            </a:p>
          </p:txBody>
        </p:sp>
        <p:sp>
          <p:nvSpPr>
            <p:cNvPr id="338" name="Textfeld 337">
              <a:extLst>
                <a:ext uri="{FF2B5EF4-FFF2-40B4-BE49-F238E27FC236}">
                  <a16:creationId xmlns:a16="http://schemas.microsoft.com/office/drawing/2014/main" id="{F838C693-4997-428E-B31D-9F7DE26717D1}"/>
                </a:ext>
              </a:extLst>
            </p:cNvPr>
            <p:cNvSpPr txBox="1"/>
            <p:nvPr/>
          </p:nvSpPr>
          <p:spPr bwMode="gray">
            <a:xfrm>
              <a:off x="2777858" y="3699358"/>
              <a:ext cx="2545294" cy="2015589"/>
            </a:xfrm>
            <a:prstGeom prst="rect">
              <a:avLst/>
            </a:prstGeom>
            <a:noFill/>
          </p:spPr>
          <p:txBody>
            <a:bodyPr wrap="square" lIns="0" tIns="0" rIns="0" bIns="0" rtlCol="0">
              <a:noAutofit/>
            </a:bodyPr>
            <a:lstStyle/>
            <a:p>
              <a:pPr marL="0" marR="0" lvl="0" indent="0" algn="l" defTabSz="1088284" rtl="0" eaLnBrk="1" fontAlgn="auto" latinLnBrk="0" hangingPunct="1">
                <a:lnSpc>
                  <a:spcPct val="100000"/>
                </a:lnSpc>
                <a:spcBef>
                  <a:spcPts val="0"/>
                </a:spcBef>
                <a:spcAft>
                  <a:spcPts val="600"/>
                </a:spcAft>
                <a:buClrTx/>
                <a:buSzTx/>
                <a:buFontTx/>
                <a:buNone/>
                <a:tabLst/>
                <a:defRPr/>
              </a:pPr>
              <a:r>
                <a:rPr kumimoji="0" lang="en-US" sz="1800" b="0" i="0" u="none" strike="noStrike" cap="none" normalizeH="0" baseline="0" noProof="0">
                  <a:ln>
                    <a:noFill/>
                  </a:ln>
                  <a:solidFill>
                    <a:prstClr val="white"/>
                  </a:solidFill>
                  <a:uLnTx/>
                  <a:uFillTx/>
                  <a:latin typeface="Kaufland Office" panose="02000503040000020003" pitchFamily="2" charset="0"/>
                </a:rPr>
                <a:t>Stores</a:t>
              </a:r>
            </a:p>
            <a:p>
              <a:pPr marL="0" marR="0" lvl="0" indent="0" algn="l" defTabSz="1088284"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noProof="0">
                  <a:ln>
                    <a:noFill/>
                  </a:ln>
                  <a:solidFill>
                    <a:prstClr val="white"/>
                  </a:solidFill>
                  <a:uLnTx/>
                  <a:uFillTx/>
                  <a:latin typeface="Kaufland Office" panose="02000503040000020003" pitchFamily="2" charset="0"/>
                </a:rPr>
                <a:t>Sorting &amp; recycling facilities</a:t>
              </a:r>
            </a:p>
            <a:p>
              <a:pPr marL="0" marR="0" lvl="0" indent="0" algn="l" defTabSz="1088284" rtl="0" eaLnBrk="1" fontAlgn="auto" latinLnBrk="0" hangingPunct="1">
                <a:lnSpc>
                  <a:spcPct val="100000"/>
                </a:lnSpc>
                <a:spcBef>
                  <a:spcPts val="0"/>
                </a:spcBef>
                <a:spcAft>
                  <a:spcPts val="0"/>
                </a:spcAft>
                <a:buClrTx/>
                <a:buSzTx/>
                <a:buFontTx/>
                <a:buNone/>
                <a:tabLst/>
                <a:defRPr/>
              </a:pPr>
              <a:endParaRPr kumimoji="0" lang="de-DE" sz="100" b="0" i="0" u="none" strike="noStrike" kern="1200" cap="none" spc="0" normalizeH="0" baseline="0" noProof="0">
                <a:ln>
                  <a:noFill/>
                </a:ln>
                <a:solidFill>
                  <a:prstClr val="white"/>
                </a:solidFill>
                <a:effectLst/>
                <a:uLnTx/>
                <a:uFillTx/>
                <a:latin typeface="Kaufland Office" panose="02000503040000020003" pitchFamily="2" charset="0"/>
              </a:endParaRPr>
            </a:p>
            <a:p>
              <a:pPr marL="0" marR="0" lvl="0" indent="0" algn="l" defTabSz="1088284" rtl="0" eaLnBrk="1" fontAlgn="auto" latinLnBrk="0" hangingPunct="1">
                <a:lnSpc>
                  <a:spcPct val="100000"/>
                </a:lnSpc>
                <a:spcBef>
                  <a:spcPts val="0"/>
                </a:spcBef>
                <a:spcAft>
                  <a:spcPts val="0"/>
                </a:spcAft>
                <a:buClrTx/>
                <a:buSzTx/>
                <a:buFontTx/>
                <a:buNone/>
                <a:tabLst/>
                <a:defRPr/>
              </a:pPr>
              <a:endParaRPr kumimoji="0" lang="de-DE" sz="100" b="0" i="0" u="none" strike="noStrike" kern="1200" cap="none" spc="0" normalizeH="0" baseline="0" noProof="0">
                <a:ln>
                  <a:noFill/>
                </a:ln>
                <a:solidFill>
                  <a:prstClr val="white"/>
                </a:solidFill>
                <a:effectLst/>
                <a:uLnTx/>
                <a:uFillTx/>
                <a:latin typeface="Kaufland Office" panose="02000503040000020003" pitchFamily="2" charset="0"/>
              </a:endParaRPr>
            </a:p>
            <a:p>
              <a:pPr marL="0" marR="0" lvl="0" indent="0" algn="l" defTabSz="1088284" rtl="0" eaLnBrk="1" fontAlgn="auto" latinLnBrk="0" hangingPunct="1">
                <a:lnSpc>
                  <a:spcPct val="100000"/>
                </a:lnSpc>
                <a:spcBef>
                  <a:spcPts val="0"/>
                </a:spcBef>
                <a:spcAft>
                  <a:spcPts val="0"/>
                </a:spcAft>
                <a:buClrTx/>
                <a:buSzTx/>
                <a:buFontTx/>
                <a:buNone/>
                <a:tabLst/>
                <a:defRPr/>
              </a:pPr>
              <a:endParaRPr kumimoji="0" lang="de-DE" sz="100" b="0" i="0" u="none" strike="noStrike" kern="1200" cap="none" spc="0" normalizeH="0" baseline="0" noProof="0">
                <a:ln>
                  <a:noFill/>
                </a:ln>
                <a:solidFill>
                  <a:prstClr val="white"/>
                </a:solidFill>
                <a:effectLst/>
                <a:uLnTx/>
                <a:uFillTx/>
                <a:latin typeface="Kaufland Office" panose="02000503040000020003" pitchFamily="2" charset="0"/>
              </a:endParaRPr>
            </a:p>
            <a:p>
              <a:pPr marL="0" marR="0" lvl="0" indent="0" algn="l" defTabSz="1088284" rtl="0" eaLnBrk="1" fontAlgn="auto" latinLnBrk="0" hangingPunct="1">
                <a:lnSpc>
                  <a:spcPct val="100000"/>
                </a:lnSpc>
                <a:spcBef>
                  <a:spcPts val="0"/>
                </a:spcBef>
                <a:spcAft>
                  <a:spcPts val="0"/>
                </a:spcAft>
                <a:buClrTx/>
                <a:buSzTx/>
                <a:buFontTx/>
                <a:buNone/>
                <a:tabLst/>
                <a:defRPr/>
              </a:pPr>
              <a:endParaRPr kumimoji="0" lang="de-DE" sz="100" b="0" i="0" u="none" strike="noStrike" kern="1200" cap="none" spc="0" normalizeH="0" baseline="0" noProof="0">
                <a:ln>
                  <a:noFill/>
                </a:ln>
                <a:solidFill>
                  <a:prstClr val="white"/>
                </a:solidFill>
                <a:effectLst/>
                <a:uLnTx/>
                <a:uFillTx/>
                <a:latin typeface="Kaufland Office" panose="02000503040000020003" pitchFamily="2" charset="0"/>
              </a:endParaRPr>
            </a:p>
            <a:p>
              <a:pPr marL="0" marR="0" lvl="0" indent="0" algn="l" defTabSz="1088284" rtl="0" eaLnBrk="1" fontAlgn="auto" latinLnBrk="0" hangingPunct="1">
                <a:lnSpc>
                  <a:spcPct val="100000"/>
                </a:lnSpc>
                <a:spcBef>
                  <a:spcPts val="0"/>
                </a:spcBef>
                <a:spcAft>
                  <a:spcPts val="600"/>
                </a:spcAft>
                <a:buClrTx/>
                <a:buSzTx/>
                <a:buFontTx/>
                <a:buNone/>
                <a:tabLst/>
                <a:defRPr/>
              </a:pPr>
              <a:r>
                <a:rPr kumimoji="0" lang="en-US" sz="1800" b="0" i="0" u="none" strike="noStrike" cap="none" normalizeH="0" baseline="0" noProof="0">
                  <a:ln>
                    <a:noFill/>
                  </a:ln>
                  <a:solidFill>
                    <a:prstClr val="white"/>
                  </a:solidFill>
                  <a:uLnTx/>
                  <a:uFillTx/>
                  <a:latin typeface="Kaufland Office" panose="02000503040000020003" pitchFamily="2" charset="0"/>
                </a:rPr>
                <a:t>Countries</a:t>
              </a:r>
            </a:p>
            <a:p>
              <a:pPr marL="0" marR="0" lvl="0" indent="0" algn="l" defTabSz="1088284"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noProof="0">
                  <a:ln>
                    <a:noFill/>
                  </a:ln>
                  <a:solidFill>
                    <a:prstClr val="white"/>
                  </a:solidFill>
                  <a:uLnTx/>
                  <a:uFillTx/>
                  <a:latin typeface="Kaufland Office" panose="02000503040000020003" pitchFamily="2" charset="0"/>
                </a:rPr>
                <a:t>Employees</a:t>
              </a:r>
            </a:p>
            <a:p>
              <a:pPr marL="0" marR="0" lvl="0" indent="0" algn="l" defTabSz="1088284" rtl="0" eaLnBrk="1" fontAlgn="auto" latinLnBrk="0" hangingPunct="1">
                <a:lnSpc>
                  <a:spcPct val="100000"/>
                </a:lnSpc>
                <a:spcBef>
                  <a:spcPts val="0"/>
                </a:spcBef>
                <a:spcAft>
                  <a:spcPts val="0"/>
                </a:spcAft>
                <a:buClrTx/>
                <a:buSzTx/>
                <a:buFontTx/>
                <a:buNone/>
                <a:tabLst/>
                <a:defRPr/>
              </a:pPr>
              <a:r>
                <a:rPr kumimoji="0" lang="en-US" sz="1100" b="0" i="0" u="none" strike="noStrike" cap="none" normalizeH="0" baseline="0" noProof="0">
                  <a:ln>
                    <a:noFill/>
                  </a:ln>
                  <a:solidFill>
                    <a:prstClr val="white"/>
                  </a:solidFill>
                  <a:uLnTx/>
                  <a:uFillTx/>
                  <a:latin typeface="Kaufland Office" panose="02000503040000020003" pitchFamily="2" charset="0"/>
                </a:rPr>
                <a:t>over 160,000 of them in DE</a:t>
              </a:r>
            </a:p>
            <a:p>
              <a:pPr marL="0" marR="0" lvl="0" indent="0" algn="l" defTabSz="1088284" rtl="0" eaLnBrk="1" fontAlgn="auto" latinLnBrk="0" hangingPunct="1">
                <a:lnSpc>
                  <a:spcPct val="100000"/>
                </a:lnSpc>
                <a:spcBef>
                  <a:spcPts val="0"/>
                </a:spcBef>
                <a:spcAft>
                  <a:spcPts val="600"/>
                </a:spcAft>
                <a:buClrTx/>
                <a:buSzTx/>
                <a:buFontTx/>
                <a:buNone/>
                <a:tabLst/>
                <a:defRPr/>
              </a:pPr>
              <a:endParaRPr kumimoji="0" lang="de-DE" sz="2000" b="0" i="0" u="none" strike="noStrike" kern="1200" cap="none" spc="0" normalizeH="0" baseline="0" noProof="0">
                <a:ln>
                  <a:noFill/>
                </a:ln>
                <a:solidFill>
                  <a:prstClr val="white"/>
                </a:solidFill>
                <a:effectLst/>
                <a:uLnTx/>
                <a:uFillTx/>
                <a:latin typeface="Kaufland Office" panose="02000503040000020003" pitchFamily="2" charset="0"/>
              </a:endParaRPr>
            </a:p>
          </p:txBody>
        </p:sp>
      </p:grpSp>
      <p:pic>
        <p:nvPicPr>
          <p:cNvPr id="339" name="Grafik 338">
            <a:extLst>
              <a:ext uri="{FF2B5EF4-FFF2-40B4-BE49-F238E27FC236}">
                <a16:creationId xmlns:a16="http://schemas.microsoft.com/office/drawing/2014/main" id="{3C694EE0-1107-4238-850B-28655EC5DF9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85870" y="3516881"/>
            <a:ext cx="432000" cy="432000"/>
          </a:xfrm>
          <a:prstGeom prst="rect">
            <a:avLst/>
          </a:prstGeom>
        </p:spPr>
      </p:pic>
      <p:pic>
        <p:nvPicPr>
          <p:cNvPr id="340" name="Grafik 339">
            <a:extLst>
              <a:ext uri="{FF2B5EF4-FFF2-40B4-BE49-F238E27FC236}">
                <a16:creationId xmlns:a16="http://schemas.microsoft.com/office/drawing/2014/main" id="{3459BA39-F0CB-4CF1-940C-BD304312D76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8938" y="3516354"/>
            <a:ext cx="432000" cy="432000"/>
          </a:xfrm>
          <a:prstGeom prst="rect">
            <a:avLst/>
          </a:prstGeom>
        </p:spPr>
      </p:pic>
      <p:pic>
        <p:nvPicPr>
          <p:cNvPr id="341" name="Grafik 340">
            <a:extLst>
              <a:ext uri="{FF2B5EF4-FFF2-40B4-BE49-F238E27FC236}">
                <a16:creationId xmlns:a16="http://schemas.microsoft.com/office/drawing/2014/main" id="{3B883278-28E7-44DD-ACE0-4B1709E415C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006" y="3508920"/>
            <a:ext cx="432000" cy="432000"/>
          </a:xfrm>
          <a:prstGeom prst="rect">
            <a:avLst/>
          </a:prstGeom>
        </p:spPr>
      </p:pic>
      <p:pic>
        <p:nvPicPr>
          <p:cNvPr id="342" name="Grafik 341">
            <a:extLst>
              <a:ext uri="{FF2B5EF4-FFF2-40B4-BE49-F238E27FC236}">
                <a16:creationId xmlns:a16="http://schemas.microsoft.com/office/drawing/2014/main" id="{2AB73410-F6FB-4438-9953-D3AEC0A631A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11749" y="3492875"/>
            <a:ext cx="432000" cy="432000"/>
          </a:xfrm>
          <a:prstGeom prst="rect">
            <a:avLst/>
          </a:prstGeom>
        </p:spPr>
      </p:pic>
      <p:pic>
        <p:nvPicPr>
          <p:cNvPr id="343" name="Grafik 342">
            <a:extLst>
              <a:ext uri="{FF2B5EF4-FFF2-40B4-BE49-F238E27FC236}">
                <a16:creationId xmlns:a16="http://schemas.microsoft.com/office/drawing/2014/main" id="{BE86F932-1569-47B1-843C-58D18E1F542C}"/>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938675" y="3488683"/>
            <a:ext cx="1099236" cy="432000"/>
          </a:xfrm>
          <a:prstGeom prst="rect">
            <a:avLst/>
          </a:prstGeom>
        </p:spPr>
      </p:pic>
      <p:sp>
        <p:nvSpPr>
          <p:cNvPr id="3" name="Foliennummernplatzhalter 2">
            <a:extLst>
              <a:ext uri="{FF2B5EF4-FFF2-40B4-BE49-F238E27FC236}">
                <a16:creationId xmlns:a16="http://schemas.microsoft.com/office/drawing/2014/main" id="{515ADFCB-2AE0-417E-96A7-3C7020886472}"/>
              </a:ext>
            </a:extLst>
          </p:cNvPr>
          <p:cNvSpPr>
            <a:spLocks noGrp="1"/>
          </p:cNvSpPr>
          <p:nvPr>
            <p:ph type="sldNum" sz="quarter" idx="12"/>
          </p:nvPr>
        </p:nvSpPr>
        <p:spPr>
          <a:xfrm>
            <a:off x="11568287" y="6472517"/>
            <a:ext cx="330199" cy="147225"/>
          </a:xfrm>
        </p:spPr>
        <p:txBody>
          <a:bodyPr/>
          <a:lstStyle/>
          <a:p>
            <a:r>
              <a:rPr lang="de-DE" dirty="0">
                <a:latin typeface="Kaufland Office" panose="02000503040000020003" pitchFamily="2" charset="0"/>
              </a:rPr>
              <a:t>8</a:t>
            </a:r>
          </a:p>
        </p:txBody>
      </p:sp>
      <p:grpSp>
        <p:nvGrpSpPr>
          <p:cNvPr id="246" name="Gruppieren 245">
            <a:extLst>
              <a:ext uri="{FF2B5EF4-FFF2-40B4-BE49-F238E27FC236}">
                <a16:creationId xmlns:a16="http://schemas.microsoft.com/office/drawing/2014/main" id="{EBE69878-99F0-4797-A954-94B55DC221F0}"/>
              </a:ext>
            </a:extLst>
          </p:cNvPr>
          <p:cNvGrpSpPr/>
          <p:nvPr/>
        </p:nvGrpSpPr>
        <p:grpSpPr>
          <a:xfrm>
            <a:off x="9279636" y="1791326"/>
            <a:ext cx="419635" cy="289393"/>
            <a:chOff x="3362322" y="2255268"/>
            <a:chExt cx="419733" cy="289460"/>
          </a:xfrm>
        </p:grpSpPr>
        <p:sp>
          <p:nvSpPr>
            <p:cNvPr id="247" name="Lila Box">
              <a:extLst>
                <a:ext uri="{FF2B5EF4-FFF2-40B4-BE49-F238E27FC236}">
                  <a16:creationId xmlns:a16="http://schemas.microsoft.com/office/drawing/2014/main" id="{7DC23FB6-E728-4AE2-AEF2-827A3EEB6D41}"/>
                </a:ext>
              </a:extLst>
            </p:cNvPr>
            <p:cNvSpPr/>
            <p:nvPr/>
          </p:nvSpPr>
          <p:spPr bwMode="gray">
            <a:xfrm>
              <a:off x="3362322" y="2395539"/>
              <a:ext cx="299818"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Latvia</a:t>
              </a:r>
            </a:p>
          </p:txBody>
        </p:sp>
        <p:pic>
          <p:nvPicPr>
            <p:cNvPr id="265" name="Grafik 264">
              <a:extLst>
                <a:ext uri="{FF2B5EF4-FFF2-40B4-BE49-F238E27FC236}">
                  <a16:creationId xmlns:a16="http://schemas.microsoft.com/office/drawing/2014/main" id="{63EFF73B-80D7-4777-9498-4BB23D71D5AB}"/>
                </a:ext>
              </a:extLst>
            </p:cNvPr>
            <p:cNvPicPr>
              <a:picLocks noChangeAspect="1"/>
            </p:cNvPicPr>
            <p:nvPr/>
          </p:nvPicPr>
          <p:blipFill>
            <a:blip r:embed="rId19"/>
            <a:srcRect/>
            <a:stretch/>
          </p:blipFill>
          <p:spPr>
            <a:xfrm>
              <a:off x="3362322" y="2255268"/>
              <a:ext cx="143256" cy="137286"/>
            </a:xfrm>
            <a:prstGeom prst="rect">
              <a:avLst/>
            </a:prstGeom>
            <a:solidFill>
              <a:schemeClr val="bg1"/>
            </a:solidFill>
          </p:spPr>
        </p:pic>
        <p:sp>
          <p:nvSpPr>
            <p:cNvPr id="266" name="Lila Box">
              <a:extLst>
                <a:ext uri="{FF2B5EF4-FFF2-40B4-BE49-F238E27FC236}">
                  <a16:creationId xmlns:a16="http://schemas.microsoft.com/office/drawing/2014/main" id="{AF8FF012-C0C1-458E-8185-16D760D2CF99}"/>
                </a:ext>
              </a:extLst>
            </p:cNvPr>
            <p:cNvSpPr/>
            <p:nvPr/>
          </p:nvSpPr>
          <p:spPr bwMode="gray">
            <a:xfrm>
              <a:off x="3362322" y="2485861"/>
              <a:ext cx="419733" cy="58867"/>
            </a:xfrm>
            <a:prstGeom prst="rect">
              <a:avLst/>
            </a:prstGeom>
            <a:solidFill>
              <a:sysClr val="window" lastClr="FFFFFF"/>
            </a:soli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1" u="none" strike="noStrike" cap="none" normalizeH="0" baseline="0" noProof="0">
                  <a:ln>
                    <a:noFill/>
                  </a:ln>
                  <a:solidFill>
                    <a:srgbClr val="791F82"/>
                  </a:solidFill>
                  <a:uLnTx/>
                  <a:uFillTx/>
                  <a:latin typeface="Kaufland Office" panose="02000503040000020003" pitchFamily="2" charset="0"/>
                  <a:ea typeface="Tahoma" panose="020B0604030504040204" pitchFamily="34" charset="0"/>
                  <a:cs typeface="Tahoma" panose="020B0604030504040204" pitchFamily="34" charset="0"/>
                </a:rPr>
                <a:t>(expansion)</a:t>
              </a:r>
            </a:p>
          </p:txBody>
        </p:sp>
      </p:grpSp>
      <p:grpSp>
        <p:nvGrpSpPr>
          <p:cNvPr id="267" name="Gruppieren 266">
            <a:extLst>
              <a:ext uri="{FF2B5EF4-FFF2-40B4-BE49-F238E27FC236}">
                <a16:creationId xmlns:a16="http://schemas.microsoft.com/office/drawing/2014/main" id="{584C9308-975B-4E5C-A63D-787D2515238E}"/>
              </a:ext>
            </a:extLst>
          </p:cNvPr>
          <p:cNvGrpSpPr/>
          <p:nvPr/>
        </p:nvGrpSpPr>
        <p:grpSpPr>
          <a:xfrm>
            <a:off x="9308297" y="1393344"/>
            <a:ext cx="419635" cy="289393"/>
            <a:chOff x="3362322" y="2255268"/>
            <a:chExt cx="419733" cy="289460"/>
          </a:xfrm>
        </p:grpSpPr>
        <p:sp>
          <p:nvSpPr>
            <p:cNvPr id="270" name="Lila Box">
              <a:extLst>
                <a:ext uri="{FF2B5EF4-FFF2-40B4-BE49-F238E27FC236}">
                  <a16:creationId xmlns:a16="http://schemas.microsoft.com/office/drawing/2014/main" id="{69738CFF-4935-42FE-A7CF-0D1DE4EEA56B}"/>
                </a:ext>
              </a:extLst>
            </p:cNvPr>
            <p:cNvSpPr/>
            <p:nvPr/>
          </p:nvSpPr>
          <p:spPr bwMode="gray">
            <a:xfrm>
              <a:off x="3362322" y="2395539"/>
              <a:ext cx="299818"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Kaufland Office" panose="02000503040000020003" pitchFamily="2" charset="0"/>
                  <a:ea typeface="Tahoma" panose="020B0604030504040204" pitchFamily="34" charset="0"/>
                  <a:cs typeface="Tahoma" panose="020B0604030504040204" pitchFamily="34" charset="0"/>
                </a:rPr>
                <a:t>Estonia</a:t>
              </a:r>
            </a:p>
          </p:txBody>
        </p:sp>
        <p:pic>
          <p:nvPicPr>
            <p:cNvPr id="271" name="Grafik 270">
              <a:extLst>
                <a:ext uri="{FF2B5EF4-FFF2-40B4-BE49-F238E27FC236}">
                  <a16:creationId xmlns:a16="http://schemas.microsoft.com/office/drawing/2014/main" id="{7262FE1D-EB45-49BB-ACAB-B00CB2AF8F4A}"/>
                </a:ext>
              </a:extLst>
            </p:cNvPr>
            <p:cNvPicPr>
              <a:picLocks noChangeAspect="1"/>
            </p:cNvPicPr>
            <p:nvPr/>
          </p:nvPicPr>
          <p:blipFill>
            <a:blip r:embed="rId19"/>
            <a:srcRect/>
            <a:stretch/>
          </p:blipFill>
          <p:spPr>
            <a:xfrm>
              <a:off x="3362322" y="2255268"/>
              <a:ext cx="143256" cy="137286"/>
            </a:xfrm>
            <a:prstGeom prst="rect">
              <a:avLst/>
            </a:prstGeom>
            <a:solidFill>
              <a:schemeClr val="bg1"/>
            </a:solidFill>
          </p:spPr>
        </p:pic>
        <p:sp>
          <p:nvSpPr>
            <p:cNvPr id="273" name="Lila Box">
              <a:extLst>
                <a:ext uri="{FF2B5EF4-FFF2-40B4-BE49-F238E27FC236}">
                  <a16:creationId xmlns:a16="http://schemas.microsoft.com/office/drawing/2014/main" id="{D4E3F09C-709D-4D5F-AE5F-60EC8F9A0EB8}"/>
                </a:ext>
              </a:extLst>
            </p:cNvPr>
            <p:cNvSpPr/>
            <p:nvPr/>
          </p:nvSpPr>
          <p:spPr bwMode="gray">
            <a:xfrm>
              <a:off x="3362322" y="2485861"/>
              <a:ext cx="419733" cy="58867"/>
            </a:xfrm>
            <a:prstGeom prst="rect">
              <a:avLst/>
            </a:prstGeom>
            <a:solidFill>
              <a:sysClr val="window" lastClr="FFFFFF"/>
            </a:soli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1" u="none" strike="noStrike" cap="none" normalizeH="0" baseline="0" noProof="0">
                  <a:ln>
                    <a:noFill/>
                  </a:ln>
                  <a:solidFill>
                    <a:srgbClr val="791F82"/>
                  </a:solidFill>
                  <a:uLnTx/>
                  <a:uFillTx/>
                  <a:latin typeface="Kaufland Office" panose="02000503040000020003" pitchFamily="2" charset="0"/>
                  <a:ea typeface="Tahoma" panose="020B0604030504040204" pitchFamily="34" charset="0"/>
                  <a:cs typeface="Tahoma" panose="020B0604030504040204" pitchFamily="34" charset="0"/>
                </a:rPr>
                <a:t>(expansion)</a:t>
              </a:r>
            </a:p>
          </p:txBody>
        </p:sp>
      </p:grpSp>
    </p:spTree>
    <p:extLst>
      <p:ext uri="{BB962C8B-B14F-4D97-AF65-F5344CB8AC3E}">
        <p14:creationId xmlns:p14="http://schemas.microsoft.com/office/powerpoint/2010/main" val="21531705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9EEA175-DCEF-4AF4-B5E3-46AEE5F9874B}"/>
              </a:ext>
            </a:extLst>
          </p:cNvPr>
          <p:cNvSpPr>
            <a:spLocks noGrp="1"/>
          </p:cNvSpPr>
          <p:nvPr>
            <p:ph type="title"/>
          </p:nvPr>
        </p:nvSpPr>
        <p:spPr>
          <a:xfrm>
            <a:off x="573261" y="249369"/>
            <a:ext cx="11325225" cy="847775"/>
          </a:xfrm>
        </p:spPr>
        <p:txBody>
          <a:bodyPr/>
          <a:lstStyle/>
          <a:p>
            <a:pPr algn="ctr"/>
            <a:r>
              <a:rPr lang="en-US" dirty="0">
                <a:latin typeface="Kaufland Office" panose="02000503040000020003" pitchFamily="2" charset="0"/>
              </a:rPr>
              <a:t>We are the digital heartbeat of THE SCHWARZ GROUP</a:t>
            </a:r>
          </a:p>
        </p:txBody>
      </p:sp>
      <p:grpSp>
        <p:nvGrpSpPr>
          <p:cNvPr id="6" name="Gruppieren 5">
            <a:extLst>
              <a:ext uri="{FF2B5EF4-FFF2-40B4-BE49-F238E27FC236}">
                <a16:creationId xmlns:a16="http://schemas.microsoft.com/office/drawing/2014/main" id="{55B63A0C-969C-418C-AAD2-C5E1203AC8C9}"/>
              </a:ext>
            </a:extLst>
          </p:cNvPr>
          <p:cNvGrpSpPr/>
          <p:nvPr/>
        </p:nvGrpSpPr>
        <p:grpSpPr>
          <a:xfrm>
            <a:off x="-237011" y="2422749"/>
            <a:ext cx="12644754" cy="2756406"/>
            <a:chOff x="456406" y="1924735"/>
            <a:chExt cx="13763941" cy="3000375"/>
          </a:xfrm>
        </p:grpSpPr>
        <p:sp>
          <p:nvSpPr>
            <p:cNvPr id="7" name="Freihandform: Form 6">
              <a:extLst>
                <a:ext uri="{FF2B5EF4-FFF2-40B4-BE49-F238E27FC236}">
                  <a16:creationId xmlns:a16="http://schemas.microsoft.com/office/drawing/2014/main" id="{DA0A6E61-F97C-40ED-AB35-868CDCAD9539}"/>
                </a:ext>
              </a:extLst>
            </p:cNvPr>
            <p:cNvSpPr/>
            <p:nvPr/>
          </p:nvSpPr>
          <p:spPr>
            <a:xfrm>
              <a:off x="456406" y="2376264"/>
              <a:ext cx="5648325" cy="2105025"/>
            </a:xfrm>
            <a:custGeom>
              <a:avLst/>
              <a:gdLst>
                <a:gd name="connsiteX0" fmla="*/ 5568315 w 5648325"/>
                <a:gd name="connsiteY0" fmla="*/ 1066865 h 2105025"/>
                <a:gd name="connsiteX1" fmla="*/ 5335905 w 5648325"/>
                <a:gd name="connsiteY1" fmla="*/ 1066865 h 2105025"/>
                <a:gd name="connsiteX2" fmla="*/ 5278755 w 5648325"/>
                <a:gd name="connsiteY2" fmla="*/ 1039243 h 2105025"/>
                <a:gd name="connsiteX3" fmla="*/ 5160645 w 5648325"/>
                <a:gd name="connsiteY3" fmla="*/ 823978 h 2105025"/>
                <a:gd name="connsiteX4" fmla="*/ 5030153 w 5648325"/>
                <a:gd name="connsiteY4" fmla="*/ 758255 h 2105025"/>
                <a:gd name="connsiteX5" fmla="*/ 4921568 w 5648325"/>
                <a:gd name="connsiteY5" fmla="*/ 852553 h 2105025"/>
                <a:gd name="connsiteX6" fmla="*/ 4720590 w 5648325"/>
                <a:gd name="connsiteY6" fmla="*/ 1783145 h 2105025"/>
                <a:gd name="connsiteX7" fmla="*/ 4460558 w 5648325"/>
                <a:gd name="connsiteY7" fmla="*/ 101983 h 2105025"/>
                <a:gd name="connsiteX8" fmla="*/ 4338638 w 5648325"/>
                <a:gd name="connsiteY8" fmla="*/ 65 h 2105025"/>
                <a:gd name="connsiteX9" fmla="*/ 4211003 w 5648325"/>
                <a:gd name="connsiteY9" fmla="*/ 96268 h 2105025"/>
                <a:gd name="connsiteX10" fmla="*/ 3975735 w 5648325"/>
                <a:gd name="connsiteY10" fmla="*/ 1181165 h 2105025"/>
                <a:gd name="connsiteX11" fmla="*/ 3848100 w 5648325"/>
                <a:gd name="connsiteY11" fmla="*/ 856363 h 2105025"/>
                <a:gd name="connsiteX12" fmla="*/ 3716655 w 5648325"/>
                <a:gd name="connsiteY12" fmla="*/ 768733 h 2105025"/>
                <a:gd name="connsiteX13" fmla="*/ 3581400 w 5648325"/>
                <a:gd name="connsiteY13" fmla="*/ 851600 h 2105025"/>
                <a:gd name="connsiteX14" fmla="*/ 3506153 w 5648325"/>
                <a:gd name="connsiteY14" fmla="*/ 1026860 h 2105025"/>
                <a:gd name="connsiteX15" fmla="*/ 3430905 w 5648325"/>
                <a:gd name="connsiteY15" fmla="*/ 1065913 h 2105025"/>
                <a:gd name="connsiteX16" fmla="*/ 3095625 w 5648325"/>
                <a:gd name="connsiteY16" fmla="*/ 1065913 h 2105025"/>
                <a:gd name="connsiteX17" fmla="*/ 3091815 w 5648325"/>
                <a:gd name="connsiteY17" fmla="*/ 1065913 h 2105025"/>
                <a:gd name="connsiteX18" fmla="*/ 2634615 w 5648325"/>
                <a:gd name="connsiteY18" fmla="*/ 1065913 h 2105025"/>
                <a:gd name="connsiteX19" fmla="*/ 2577465 w 5648325"/>
                <a:gd name="connsiteY19" fmla="*/ 1038290 h 2105025"/>
                <a:gd name="connsiteX20" fmla="*/ 2459355 w 5648325"/>
                <a:gd name="connsiteY20" fmla="*/ 823025 h 2105025"/>
                <a:gd name="connsiteX21" fmla="*/ 2328863 w 5648325"/>
                <a:gd name="connsiteY21" fmla="*/ 757303 h 2105025"/>
                <a:gd name="connsiteX22" fmla="*/ 2220278 w 5648325"/>
                <a:gd name="connsiteY22" fmla="*/ 851600 h 2105025"/>
                <a:gd name="connsiteX23" fmla="*/ 2019300 w 5648325"/>
                <a:gd name="connsiteY23" fmla="*/ 1782193 h 2105025"/>
                <a:gd name="connsiteX24" fmla="*/ 1761173 w 5648325"/>
                <a:gd name="connsiteY24" fmla="*/ 101983 h 2105025"/>
                <a:gd name="connsiteX25" fmla="*/ 1639253 w 5648325"/>
                <a:gd name="connsiteY25" fmla="*/ 65 h 2105025"/>
                <a:gd name="connsiteX26" fmla="*/ 1511618 w 5648325"/>
                <a:gd name="connsiteY26" fmla="*/ 96268 h 2105025"/>
                <a:gd name="connsiteX27" fmla="*/ 1276350 w 5648325"/>
                <a:gd name="connsiteY27" fmla="*/ 1181165 h 2105025"/>
                <a:gd name="connsiteX28" fmla="*/ 1149668 w 5648325"/>
                <a:gd name="connsiteY28" fmla="*/ 855410 h 2105025"/>
                <a:gd name="connsiteX29" fmla="*/ 1018223 w 5648325"/>
                <a:gd name="connsiteY29" fmla="*/ 767780 h 2105025"/>
                <a:gd name="connsiteX30" fmla="*/ 882968 w 5648325"/>
                <a:gd name="connsiteY30" fmla="*/ 850648 h 2105025"/>
                <a:gd name="connsiteX31" fmla="*/ 807720 w 5648325"/>
                <a:gd name="connsiteY31" fmla="*/ 1025908 h 2105025"/>
                <a:gd name="connsiteX32" fmla="*/ 732473 w 5648325"/>
                <a:gd name="connsiteY32" fmla="*/ 1064960 h 2105025"/>
                <a:gd name="connsiteX33" fmla="*/ 81915 w 5648325"/>
                <a:gd name="connsiteY33" fmla="*/ 1064960 h 2105025"/>
                <a:gd name="connsiteX34" fmla="*/ 0 w 5648325"/>
                <a:gd name="connsiteY34" fmla="*/ 1146875 h 2105025"/>
                <a:gd name="connsiteX35" fmla="*/ 81915 w 5648325"/>
                <a:gd name="connsiteY35" fmla="*/ 1228790 h 2105025"/>
                <a:gd name="connsiteX36" fmla="*/ 731520 w 5648325"/>
                <a:gd name="connsiteY36" fmla="*/ 1228790 h 2105025"/>
                <a:gd name="connsiteX37" fmla="*/ 958215 w 5648325"/>
                <a:gd name="connsiteY37" fmla="*/ 1089725 h 2105025"/>
                <a:gd name="connsiteX38" fmla="*/ 1014413 w 5648325"/>
                <a:gd name="connsiteY38" fmla="*/ 959233 h 2105025"/>
                <a:gd name="connsiteX39" fmla="*/ 1165860 w 5648325"/>
                <a:gd name="connsiteY39" fmla="*/ 1348805 h 2105025"/>
                <a:gd name="connsiteX40" fmla="*/ 1296353 w 5648325"/>
                <a:gd name="connsiteY40" fmla="*/ 1426910 h 2105025"/>
                <a:gd name="connsiteX41" fmla="*/ 1410653 w 5648325"/>
                <a:gd name="connsiteY41" fmla="*/ 1331660 h 2105025"/>
                <a:gd name="connsiteX42" fmla="*/ 1628775 w 5648325"/>
                <a:gd name="connsiteY42" fmla="*/ 322010 h 2105025"/>
                <a:gd name="connsiteX43" fmla="*/ 1888808 w 5648325"/>
                <a:gd name="connsiteY43" fmla="*/ 2004125 h 2105025"/>
                <a:gd name="connsiteX44" fmla="*/ 2010728 w 5648325"/>
                <a:gd name="connsiteY44" fmla="*/ 2106043 h 2105025"/>
                <a:gd name="connsiteX45" fmla="*/ 2014538 w 5648325"/>
                <a:gd name="connsiteY45" fmla="*/ 2106043 h 2105025"/>
                <a:gd name="connsiteX46" fmla="*/ 2139315 w 5648325"/>
                <a:gd name="connsiteY46" fmla="*/ 2009840 h 2105025"/>
                <a:gd name="connsiteX47" fmla="*/ 2360295 w 5648325"/>
                <a:gd name="connsiteY47" fmla="*/ 983045 h 2105025"/>
                <a:gd name="connsiteX48" fmla="*/ 2431733 w 5648325"/>
                <a:gd name="connsiteY48" fmla="*/ 1113538 h 2105025"/>
                <a:gd name="connsiteX49" fmla="*/ 2634615 w 5648325"/>
                <a:gd name="connsiteY49" fmla="*/ 1230695 h 2105025"/>
                <a:gd name="connsiteX50" fmla="*/ 2776538 w 5648325"/>
                <a:gd name="connsiteY50" fmla="*/ 1230695 h 2105025"/>
                <a:gd name="connsiteX51" fmla="*/ 2780348 w 5648325"/>
                <a:gd name="connsiteY51" fmla="*/ 1230695 h 2105025"/>
                <a:gd name="connsiteX52" fmla="*/ 3429953 w 5648325"/>
                <a:gd name="connsiteY52" fmla="*/ 1230695 h 2105025"/>
                <a:gd name="connsiteX53" fmla="*/ 3656648 w 5648325"/>
                <a:gd name="connsiteY53" fmla="*/ 1091630 h 2105025"/>
                <a:gd name="connsiteX54" fmla="*/ 3712845 w 5648325"/>
                <a:gd name="connsiteY54" fmla="*/ 961138 h 2105025"/>
                <a:gd name="connsiteX55" fmla="*/ 3864293 w 5648325"/>
                <a:gd name="connsiteY55" fmla="*/ 1350710 h 2105025"/>
                <a:gd name="connsiteX56" fmla="*/ 3994785 w 5648325"/>
                <a:gd name="connsiteY56" fmla="*/ 1428815 h 2105025"/>
                <a:gd name="connsiteX57" fmla="*/ 4109085 w 5648325"/>
                <a:gd name="connsiteY57" fmla="*/ 1333565 h 2105025"/>
                <a:gd name="connsiteX58" fmla="*/ 4329113 w 5648325"/>
                <a:gd name="connsiteY58" fmla="*/ 321058 h 2105025"/>
                <a:gd name="connsiteX59" fmla="*/ 4589145 w 5648325"/>
                <a:gd name="connsiteY59" fmla="*/ 2003173 h 2105025"/>
                <a:gd name="connsiteX60" fmla="*/ 4711065 w 5648325"/>
                <a:gd name="connsiteY60" fmla="*/ 2105090 h 2105025"/>
                <a:gd name="connsiteX61" fmla="*/ 4714875 w 5648325"/>
                <a:gd name="connsiteY61" fmla="*/ 2105090 h 2105025"/>
                <a:gd name="connsiteX62" fmla="*/ 4839653 w 5648325"/>
                <a:gd name="connsiteY62" fmla="*/ 2008888 h 2105025"/>
                <a:gd name="connsiteX63" fmla="*/ 5060633 w 5648325"/>
                <a:gd name="connsiteY63" fmla="*/ 982093 h 2105025"/>
                <a:gd name="connsiteX64" fmla="*/ 5132070 w 5648325"/>
                <a:gd name="connsiteY64" fmla="*/ 1112585 h 2105025"/>
                <a:gd name="connsiteX65" fmla="*/ 5334953 w 5648325"/>
                <a:gd name="connsiteY65" fmla="*/ 1229743 h 2105025"/>
                <a:gd name="connsiteX66" fmla="*/ 5476875 w 5648325"/>
                <a:gd name="connsiteY66" fmla="*/ 1229743 h 2105025"/>
                <a:gd name="connsiteX67" fmla="*/ 5480685 w 5648325"/>
                <a:gd name="connsiteY67" fmla="*/ 1229743 h 2105025"/>
                <a:gd name="connsiteX68" fmla="*/ 5656898 w 5648325"/>
                <a:gd name="connsiteY68" fmla="*/ 1229743 h 2105025"/>
                <a:gd name="connsiteX69" fmla="*/ 5568315 w 5648325"/>
                <a:gd name="connsiteY69" fmla="*/ 1066865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648325" h="2105025">
                  <a:moveTo>
                    <a:pt x="5568315" y="1066865"/>
                  </a:moveTo>
                  <a:lnTo>
                    <a:pt x="5335905" y="1066865"/>
                  </a:lnTo>
                  <a:cubicBezTo>
                    <a:pt x="5307330" y="1066865"/>
                    <a:pt x="5285423" y="1052578"/>
                    <a:pt x="5278755" y="1039243"/>
                  </a:cubicBezTo>
                  <a:lnTo>
                    <a:pt x="5160645" y="823978"/>
                  </a:lnTo>
                  <a:cubicBezTo>
                    <a:pt x="5136833" y="778258"/>
                    <a:pt x="5084445" y="751588"/>
                    <a:pt x="5030153" y="758255"/>
                  </a:cubicBezTo>
                  <a:cubicBezTo>
                    <a:pt x="4975860" y="764923"/>
                    <a:pt x="4932998" y="802070"/>
                    <a:pt x="4921568" y="852553"/>
                  </a:cubicBezTo>
                  <a:lnTo>
                    <a:pt x="4720590" y="1783145"/>
                  </a:lnTo>
                  <a:lnTo>
                    <a:pt x="4460558" y="101983"/>
                  </a:lnTo>
                  <a:cubicBezTo>
                    <a:pt x="4451033" y="43880"/>
                    <a:pt x="4400550" y="1970"/>
                    <a:pt x="4338638" y="65"/>
                  </a:cubicBezTo>
                  <a:cubicBezTo>
                    <a:pt x="4275773" y="-887"/>
                    <a:pt x="4223385" y="38165"/>
                    <a:pt x="4211003" y="96268"/>
                  </a:cubicBezTo>
                  <a:lnTo>
                    <a:pt x="3975735" y="1181165"/>
                  </a:lnTo>
                  <a:lnTo>
                    <a:pt x="3848100" y="856363"/>
                  </a:lnTo>
                  <a:cubicBezTo>
                    <a:pt x="3828098" y="803975"/>
                    <a:pt x="3776663" y="770638"/>
                    <a:pt x="3716655" y="768733"/>
                  </a:cubicBezTo>
                  <a:cubicBezTo>
                    <a:pt x="3656648" y="767780"/>
                    <a:pt x="3604260" y="800165"/>
                    <a:pt x="3581400" y="851600"/>
                  </a:cubicBezTo>
                  <a:lnTo>
                    <a:pt x="3506153" y="1026860"/>
                  </a:lnTo>
                  <a:cubicBezTo>
                    <a:pt x="3496628" y="1049720"/>
                    <a:pt x="3464243" y="1065913"/>
                    <a:pt x="3430905" y="1065913"/>
                  </a:cubicBezTo>
                  <a:lnTo>
                    <a:pt x="3095625" y="1065913"/>
                  </a:lnTo>
                  <a:cubicBezTo>
                    <a:pt x="3094673" y="1065913"/>
                    <a:pt x="3092768" y="1065913"/>
                    <a:pt x="3091815" y="1065913"/>
                  </a:cubicBezTo>
                  <a:lnTo>
                    <a:pt x="2634615" y="1065913"/>
                  </a:lnTo>
                  <a:cubicBezTo>
                    <a:pt x="2606040" y="1065913"/>
                    <a:pt x="2584133" y="1051625"/>
                    <a:pt x="2577465" y="1038290"/>
                  </a:cubicBezTo>
                  <a:lnTo>
                    <a:pt x="2459355" y="823025"/>
                  </a:lnTo>
                  <a:cubicBezTo>
                    <a:pt x="2435543" y="777305"/>
                    <a:pt x="2383155" y="750635"/>
                    <a:pt x="2328863" y="757303"/>
                  </a:cubicBezTo>
                  <a:cubicBezTo>
                    <a:pt x="2274570" y="763970"/>
                    <a:pt x="2231708" y="801118"/>
                    <a:pt x="2220278" y="851600"/>
                  </a:cubicBezTo>
                  <a:lnTo>
                    <a:pt x="2019300" y="1782193"/>
                  </a:lnTo>
                  <a:lnTo>
                    <a:pt x="1761173" y="101983"/>
                  </a:lnTo>
                  <a:cubicBezTo>
                    <a:pt x="1751648" y="43880"/>
                    <a:pt x="1701165" y="1970"/>
                    <a:pt x="1639253" y="65"/>
                  </a:cubicBezTo>
                  <a:cubicBezTo>
                    <a:pt x="1576388" y="-1840"/>
                    <a:pt x="1524000" y="38165"/>
                    <a:pt x="1511618" y="96268"/>
                  </a:cubicBezTo>
                  <a:lnTo>
                    <a:pt x="1276350" y="1181165"/>
                  </a:lnTo>
                  <a:lnTo>
                    <a:pt x="1149668" y="855410"/>
                  </a:lnTo>
                  <a:cubicBezTo>
                    <a:pt x="1129665" y="803023"/>
                    <a:pt x="1078230" y="768733"/>
                    <a:pt x="1018223" y="767780"/>
                  </a:cubicBezTo>
                  <a:cubicBezTo>
                    <a:pt x="958215" y="766828"/>
                    <a:pt x="905828" y="799213"/>
                    <a:pt x="882968" y="850648"/>
                  </a:cubicBezTo>
                  <a:lnTo>
                    <a:pt x="807720" y="1025908"/>
                  </a:lnTo>
                  <a:cubicBezTo>
                    <a:pt x="798195" y="1048768"/>
                    <a:pt x="765810" y="1064960"/>
                    <a:pt x="732473" y="1064960"/>
                  </a:cubicBezTo>
                  <a:lnTo>
                    <a:pt x="81915" y="1064960"/>
                  </a:lnTo>
                  <a:cubicBezTo>
                    <a:pt x="36195" y="1064960"/>
                    <a:pt x="0" y="1102108"/>
                    <a:pt x="0" y="1146875"/>
                  </a:cubicBezTo>
                  <a:cubicBezTo>
                    <a:pt x="0" y="1192595"/>
                    <a:pt x="37148" y="1228790"/>
                    <a:pt x="81915" y="1228790"/>
                  </a:cubicBezTo>
                  <a:lnTo>
                    <a:pt x="731520" y="1228790"/>
                  </a:lnTo>
                  <a:cubicBezTo>
                    <a:pt x="832485" y="1228790"/>
                    <a:pt x="922020" y="1174498"/>
                    <a:pt x="958215" y="1089725"/>
                  </a:cubicBezTo>
                  <a:lnTo>
                    <a:pt x="1014413" y="959233"/>
                  </a:lnTo>
                  <a:lnTo>
                    <a:pt x="1165860" y="1348805"/>
                  </a:lnTo>
                  <a:cubicBezTo>
                    <a:pt x="1185863" y="1400240"/>
                    <a:pt x="1238250" y="1431673"/>
                    <a:pt x="1296353" y="1426910"/>
                  </a:cubicBezTo>
                  <a:cubicBezTo>
                    <a:pt x="1353503" y="1422148"/>
                    <a:pt x="1399223" y="1384048"/>
                    <a:pt x="1410653" y="1331660"/>
                  </a:cubicBezTo>
                  <a:lnTo>
                    <a:pt x="1628775" y="322010"/>
                  </a:lnTo>
                  <a:lnTo>
                    <a:pt x="1888808" y="2004125"/>
                  </a:lnTo>
                  <a:cubicBezTo>
                    <a:pt x="1898333" y="2062228"/>
                    <a:pt x="1948815" y="2104138"/>
                    <a:pt x="2010728" y="2106043"/>
                  </a:cubicBezTo>
                  <a:cubicBezTo>
                    <a:pt x="2011680" y="2106043"/>
                    <a:pt x="2013585" y="2106043"/>
                    <a:pt x="2014538" y="2106043"/>
                  </a:cubicBezTo>
                  <a:cubicBezTo>
                    <a:pt x="2075498" y="2106043"/>
                    <a:pt x="2125980" y="2066990"/>
                    <a:pt x="2139315" y="2009840"/>
                  </a:cubicBezTo>
                  <a:lnTo>
                    <a:pt x="2360295" y="983045"/>
                  </a:lnTo>
                  <a:lnTo>
                    <a:pt x="2431733" y="1113538"/>
                  </a:lnTo>
                  <a:cubicBezTo>
                    <a:pt x="2467928" y="1184023"/>
                    <a:pt x="2547938" y="1230695"/>
                    <a:pt x="2634615" y="1230695"/>
                  </a:cubicBezTo>
                  <a:lnTo>
                    <a:pt x="2776538" y="1230695"/>
                  </a:lnTo>
                  <a:cubicBezTo>
                    <a:pt x="2777490" y="1230695"/>
                    <a:pt x="2779395" y="1230695"/>
                    <a:pt x="2780348" y="1230695"/>
                  </a:cubicBezTo>
                  <a:lnTo>
                    <a:pt x="3429953" y="1230695"/>
                  </a:lnTo>
                  <a:cubicBezTo>
                    <a:pt x="3530918" y="1230695"/>
                    <a:pt x="3619500" y="1176403"/>
                    <a:pt x="3656648" y="1091630"/>
                  </a:cubicBezTo>
                  <a:lnTo>
                    <a:pt x="3712845" y="961138"/>
                  </a:lnTo>
                  <a:lnTo>
                    <a:pt x="3864293" y="1350710"/>
                  </a:lnTo>
                  <a:cubicBezTo>
                    <a:pt x="3884295" y="1402145"/>
                    <a:pt x="3936683" y="1433578"/>
                    <a:pt x="3994785" y="1428815"/>
                  </a:cubicBezTo>
                  <a:cubicBezTo>
                    <a:pt x="4051935" y="1424053"/>
                    <a:pt x="4097655" y="1385953"/>
                    <a:pt x="4109085" y="1333565"/>
                  </a:cubicBezTo>
                  <a:lnTo>
                    <a:pt x="4329113" y="321058"/>
                  </a:lnTo>
                  <a:lnTo>
                    <a:pt x="4589145" y="2003173"/>
                  </a:lnTo>
                  <a:cubicBezTo>
                    <a:pt x="4598670" y="2061275"/>
                    <a:pt x="4649153" y="2103185"/>
                    <a:pt x="4711065" y="2105090"/>
                  </a:cubicBezTo>
                  <a:cubicBezTo>
                    <a:pt x="4712018" y="2105090"/>
                    <a:pt x="4713923" y="2105090"/>
                    <a:pt x="4714875" y="2105090"/>
                  </a:cubicBezTo>
                  <a:cubicBezTo>
                    <a:pt x="4775835" y="2105090"/>
                    <a:pt x="4826318" y="2066038"/>
                    <a:pt x="4839653" y="2008888"/>
                  </a:cubicBezTo>
                  <a:lnTo>
                    <a:pt x="5060633" y="982093"/>
                  </a:lnTo>
                  <a:lnTo>
                    <a:pt x="5132070" y="1112585"/>
                  </a:lnTo>
                  <a:cubicBezTo>
                    <a:pt x="5168265" y="1183070"/>
                    <a:pt x="5248275" y="1229743"/>
                    <a:pt x="5334953" y="1229743"/>
                  </a:cubicBezTo>
                  <a:lnTo>
                    <a:pt x="5476875" y="1229743"/>
                  </a:lnTo>
                  <a:cubicBezTo>
                    <a:pt x="5477828" y="1229743"/>
                    <a:pt x="5479733" y="1229743"/>
                    <a:pt x="5480685" y="1229743"/>
                  </a:cubicBezTo>
                  <a:lnTo>
                    <a:pt x="5656898" y="1229743"/>
                  </a:lnTo>
                  <a:cubicBezTo>
                    <a:pt x="5623560" y="1173545"/>
                    <a:pt x="5594033" y="1118300"/>
                    <a:pt x="5568315" y="1066865"/>
                  </a:cubicBezTo>
                  <a:close/>
                </a:path>
              </a:pathLst>
            </a:custGeom>
            <a:solidFill>
              <a:srgbClr val="FFFFFF"/>
            </a:solidFill>
            <a:ln w="9525" cap="flat">
              <a:noFill/>
              <a:prstDash val="solid"/>
              <a:miter/>
            </a:ln>
          </p:spPr>
          <p:txBody>
            <a:bodyPr rtlCol="0" anchor="ctr"/>
            <a:lstStyle/>
            <a:p>
              <a:endParaRPr lang="de-DE">
                <a:latin typeface="Kaufland Office" panose="02000503040000020003" pitchFamily="2" charset="0"/>
              </a:endParaRPr>
            </a:p>
          </p:txBody>
        </p:sp>
        <p:sp>
          <p:nvSpPr>
            <p:cNvPr id="8" name="Freihandform: Form 7">
              <a:extLst>
                <a:ext uri="{FF2B5EF4-FFF2-40B4-BE49-F238E27FC236}">
                  <a16:creationId xmlns:a16="http://schemas.microsoft.com/office/drawing/2014/main" id="{5C645B93-7524-4C8A-98C8-858BB220C093}"/>
                </a:ext>
              </a:extLst>
            </p:cNvPr>
            <p:cNvSpPr/>
            <p:nvPr/>
          </p:nvSpPr>
          <p:spPr>
            <a:xfrm>
              <a:off x="5982694" y="1924735"/>
              <a:ext cx="3190875" cy="3000375"/>
            </a:xfrm>
            <a:custGeom>
              <a:avLst/>
              <a:gdLst>
                <a:gd name="connsiteX0" fmla="*/ 2300405 w 3190875"/>
                <a:gd name="connsiteY0" fmla="*/ 109 h 3000375"/>
                <a:gd name="connsiteX1" fmla="*/ 1591745 w 3190875"/>
                <a:gd name="connsiteY1" fmla="*/ 372537 h 3000375"/>
                <a:gd name="connsiteX2" fmla="*/ 872607 w 3190875"/>
                <a:gd name="connsiteY2" fmla="*/ 22017 h 3000375"/>
                <a:gd name="connsiteX3" fmla="*/ 118 w 3190875"/>
                <a:gd name="connsiteY3" fmla="*/ 918319 h 3000375"/>
                <a:gd name="connsiteX4" fmla="*/ 50600 w 3190875"/>
                <a:gd name="connsiteY4" fmla="*/ 1204069 h 3000375"/>
                <a:gd name="connsiteX5" fmla="*/ 1461252 w 3190875"/>
                <a:gd name="connsiteY5" fmla="*/ 2938572 h 3000375"/>
                <a:gd name="connsiteX6" fmla="*/ 1799390 w 3190875"/>
                <a:gd name="connsiteY6" fmla="*/ 2933810 h 3000375"/>
                <a:gd name="connsiteX7" fmla="*/ 3149082 w 3190875"/>
                <a:gd name="connsiteY7" fmla="*/ 1182162 h 3000375"/>
                <a:gd name="connsiteX8" fmla="*/ 3199565 w 3190875"/>
                <a:gd name="connsiteY8" fmla="*/ 873552 h 3000375"/>
                <a:gd name="connsiteX9" fmla="*/ 2300405 w 3190875"/>
                <a:gd name="connsiteY9" fmla="*/ 109 h 3000375"/>
                <a:gd name="connsiteX10" fmla="*/ 2300405 w 3190875"/>
                <a:gd name="connsiteY10" fmla="*/ 109 h 30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0875" h="3000375">
                  <a:moveTo>
                    <a:pt x="2300405" y="109"/>
                  </a:moveTo>
                  <a:cubicBezTo>
                    <a:pt x="2019418" y="3919"/>
                    <a:pt x="1755575" y="142984"/>
                    <a:pt x="1591745" y="372537"/>
                  </a:cubicBezTo>
                  <a:cubicBezTo>
                    <a:pt x="1421248" y="148699"/>
                    <a:pt x="1153595" y="17254"/>
                    <a:pt x="872607" y="22017"/>
                  </a:cubicBezTo>
                  <a:cubicBezTo>
                    <a:pt x="384927" y="29637"/>
                    <a:pt x="-5598" y="431592"/>
                    <a:pt x="118" y="918319"/>
                  </a:cubicBezTo>
                  <a:cubicBezTo>
                    <a:pt x="-835" y="932607"/>
                    <a:pt x="2975" y="1088817"/>
                    <a:pt x="50600" y="1204069"/>
                  </a:cubicBezTo>
                  <a:cubicBezTo>
                    <a:pt x="165852" y="1565067"/>
                    <a:pt x="503990" y="2158475"/>
                    <a:pt x="1461252" y="2938572"/>
                  </a:cubicBezTo>
                  <a:cubicBezTo>
                    <a:pt x="1572695" y="3038585"/>
                    <a:pt x="1708902" y="3024297"/>
                    <a:pt x="1799390" y="2933810"/>
                  </a:cubicBezTo>
                  <a:cubicBezTo>
                    <a:pt x="2715695" y="2139425"/>
                    <a:pt x="3039545" y="1543159"/>
                    <a:pt x="3149082" y="1182162"/>
                  </a:cubicBezTo>
                  <a:cubicBezTo>
                    <a:pt x="3198613" y="1041192"/>
                    <a:pt x="3199565" y="877362"/>
                    <a:pt x="3199565" y="873552"/>
                  </a:cubicBezTo>
                  <a:cubicBezTo>
                    <a:pt x="3192898" y="383967"/>
                    <a:pt x="2789038" y="-7511"/>
                    <a:pt x="2300405" y="109"/>
                  </a:cubicBezTo>
                  <a:lnTo>
                    <a:pt x="2300405" y="109"/>
                  </a:lnTo>
                  <a:close/>
                </a:path>
              </a:pathLst>
            </a:custGeom>
            <a:solidFill>
              <a:srgbClr val="FFFFFF"/>
            </a:solidFill>
            <a:ln w="9525" cap="flat">
              <a:noFill/>
              <a:prstDash val="solid"/>
              <a:miter/>
            </a:ln>
          </p:spPr>
          <p:txBody>
            <a:bodyPr rtlCol="0" anchor="ctr"/>
            <a:lstStyle/>
            <a:p>
              <a:endParaRPr lang="de-DE">
                <a:latin typeface="Kaufland Office" panose="02000503040000020003" pitchFamily="2" charset="0"/>
              </a:endParaRPr>
            </a:p>
          </p:txBody>
        </p:sp>
        <p:sp>
          <p:nvSpPr>
            <p:cNvPr id="9" name="Freihandform: Form 8">
              <a:extLst>
                <a:ext uri="{FF2B5EF4-FFF2-40B4-BE49-F238E27FC236}">
                  <a16:creationId xmlns:a16="http://schemas.microsoft.com/office/drawing/2014/main" id="{275C2ED3-C477-40BA-9A0B-F2FE32C1C04B}"/>
                </a:ext>
              </a:extLst>
            </p:cNvPr>
            <p:cNvSpPr/>
            <p:nvPr/>
          </p:nvSpPr>
          <p:spPr>
            <a:xfrm>
              <a:off x="6152851" y="2091532"/>
              <a:ext cx="2876550" cy="2676525"/>
            </a:xfrm>
            <a:custGeom>
              <a:avLst/>
              <a:gdLst>
                <a:gd name="connsiteX0" fmla="*/ 2116912 w 2876550"/>
                <a:gd name="connsiteY0" fmla="*/ 953 h 2676525"/>
                <a:gd name="connsiteX1" fmla="*/ 2877960 w 2876550"/>
                <a:gd name="connsiteY1" fmla="*/ 762000 h 2676525"/>
                <a:gd name="connsiteX2" fmla="*/ 2877960 w 2876550"/>
                <a:gd name="connsiteY2" fmla="*/ 777240 h 2676525"/>
                <a:gd name="connsiteX3" fmla="*/ 2877007 w 2876550"/>
                <a:gd name="connsiteY3" fmla="*/ 797243 h 2676525"/>
                <a:gd name="connsiteX4" fmla="*/ 2830335 w 2876550"/>
                <a:gd name="connsiteY4" fmla="*/ 1028700 h 2676525"/>
                <a:gd name="connsiteX5" fmla="*/ 1548270 w 2876550"/>
                <a:gd name="connsiteY5" fmla="*/ 2636520 h 2676525"/>
                <a:gd name="connsiteX6" fmla="*/ 1439685 w 2876550"/>
                <a:gd name="connsiteY6" fmla="*/ 2676525 h 2676525"/>
                <a:gd name="connsiteX7" fmla="*/ 1331100 w 2876550"/>
                <a:gd name="connsiteY7" fmla="*/ 2636520 h 2676525"/>
                <a:gd name="connsiteX8" fmla="*/ 40462 w 2876550"/>
                <a:gd name="connsiteY8" fmla="*/ 1004888 h 2676525"/>
                <a:gd name="connsiteX9" fmla="*/ 6172 w 2876550"/>
                <a:gd name="connsiteY9" fmla="*/ 855345 h 2676525"/>
                <a:gd name="connsiteX10" fmla="*/ 457 w 2876550"/>
                <a:gd name="connsiteY10" fmla="*/ 761048 h 2676525"/>
                <a:gd name="connsiteX11" fmla="*/ 761505 w 2876550"/>
                <a:gd name="connsiteY11" fmla="*/ 0 h 2676525"/>
                <a:gd name="connsiteX12" fmla="*/ 1377773 w 2876550"/>
                <a:gd name="connsiteY12" fmla="*/ 315278 h 2676525"/>
                <a:gd name="connsiteX13" fmla="*/ 1439685 w 2876550"/>
                <a:gd name="connsiteY13" fmla="*/ 346710 h 2676525"/>
                <a:gd name="connsiteX14" fmla="*/ 1501598 w 2876550"/>
                <a:gd name="connsiteY14" fmla="*/ 315278 h 2676525"/>
                <a:gd name="connsiteX15" fmla="*/ 2116912 w 2876550"/>
                <a:gd name="connsiteY15" fmla="*/ 953 h 267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6550" h="2676525">
                  <a:moveTo>
                    <a:pt x="2116912" y="953"/>
                  </a:moveTo>
                  <a:cubicBezTo>
                    <a:pt x="2536965" y="953"/>
                    <a:pt x="2877960" y="341948"/>
                    <a:pt x="2877960" y="762000"/>
                  </a:cubicBezTo>
                  <a:cubicBezTo>
                    <a:pt x="2877960" y="766763"/>
                    <a:pt x="2877960" y="772478"/>
                    <a:pt x="2877960" y="777240"/>
                  </a:cubicBezTo>
                  <a:cubicBezTo>
                    <a:pt x="2877960" y="782003"/>
                    <a:pt x="2877960" y="788670"/>
                    <a:pt x="2877007" y="797243"/>
                  </a:cubicBezTo>
                  <a:cubicBezTo>
                    <a:pt x="2873198" y="878205"/>
                    <a:pt x="2857005" y="956310"/>
                    <a:pt x="2830335" y="1028700"/>
                  </a:cubicBezTo>
                  <a:cubicBezTo>
                    <a:pt x="2732228" y="1333500"/>
                    <a:pt x="2436953" y="1889760"/>
                    <a:pt x="1548270" y="2636520"/>
                  </a:cubicBezTo>
                  <a:cubicBezTo>
                    <a:pt x="1516837" y="2663190"/>
                    <a:pt x="1478737" y="2676525"/>
                    <a:pt x="1439685" y="2676525"/>
                  </a:cubicBezTo>
                  <a:cubicBezTo>
                    <a:pt x="1400632" y="2676525"/>
                    <a:pt x="1362532" y="2663190"/>
                    <a:pt x="1331100" y="2636520"/>
                  </a:cubicBezTo>
                  <a:cubicBezTo>
                    <a:pt x="419557" y="1869758"/>
                    <a:pt x="130950" y="1304925"/>
                    <a:pt x="40462" y="1004888"/>
                  </a:cubicBezTo>
                  <a:cubicBezTo>
                    <a:pt x="24270" y="957263"/>
                    <a:pt x="12840" y="906780"/>
                    <a:pt x="6172" y="855345"/>
                  </a:cubicBezTo>
                  <a:cubicBezTo>
                    <a:pt x="-2400" y="793433"/>
                    <a:pt x="457" y="761048"/>
                    <a:pt x="457" y="761048"/>
                  </a:cubicBezTo>
                  <a:cubicBezTo>
                    <a:pt x="457" y="340995"/>
                    <a:pt x="341453" y="0"/>
                    <a:pt x="761505" y="0"/>
                  </a:cubicBezTo>
                  <a:cubicBezTo>
                    <a:pt x="1014870" y="0"/>
                    <a:pt x="1239660" y="124778"/>
                    <a:pt x="1377773" y="315278"/>
                  </a:cubicBezTo>
                  <a:cubicBezTo>
                    <a:pt x="1393012" y="336233"/>
                    <a:pt x="1415873" y="346710"/>
                    <a:pt x="1439685" y="346710"/>
                  </a:cubicBezTo>
                  <a:cubicBezTo>
                    <a:pt x="1463498" y="346710"/>
                    <a:pt x="1486357" y="336233"/>
                    <a:pt x="1501598" y="315278"/>
                  </a:cubicBezTo>
                  <a:cubicBezTo>
                    <a:pt x="1638757" y="124778"/>
                    <a:pt x="1863548" y="953"/>
                    <a:pt x="2116912" y="953"/>
                  </a:cubicBezTo>
                </a:path>
              </a:pathLst>
            </a:custGeom>
            <a:solidFill>
              <a:schemeClr val="accent1"/>
            </a:solidFill>
            <a:ln w="9525" cap="flat">
              <a:noFill/>
              <a:prstDash val="solid"/>
              <a:miter/>
            </a:ln>
          </p:spPr>
          <p:txBody>
            <a:bodyPr rtlCol="0" anchor="ctr"/>
            <a:lstStyle/>
            <a:p>
              <a:endParaRPr lang="de-DE">
                <a:latin typeface="Kaufland Office" panose="02000503040000020003" pitchFamily="2" charset="0"/>
              </a:endParaRPr>
            </a:p>
          </p:txBody>
        </p:sp>
        <p:sp>
          <p:nvSpPr>
            <p:cNvPr id="10" name="Freihandform: Form 9">
              <a:extLst>
                <a:ext uri="{FF2B5EF4-FFF2-40B4-BE49-F238E27FC236}">
                  <a16:creationId xmlns:a16="http://schemas.microsoft.com/office/drawing/2014/main" id="{3A440571-F465-4E3D-BAFF-870521B56E34}"/>
                </a:ext>
              </a:extLst>
            </p:cNvPr>
            <p:cNvSpPr/>
            <p:nvPr/>
          </p:nvSpPr>
          <p:spPr>
            <a:xfrm>
              <a:off x="9047955" y="2376312"/>
              <a:ext cx="5172392" cy="2103137"/>
            </a:xfrm>
            <a:custGeom>
              <a:avLst/>
              <a:gdLst>
                <a:gd name="connsiteX0" fmla="*/ 1145857 w 5172392"/>
                <a:gd name="connsiteY0" fmla="*/ 17 h 2103137"/>
                <a:gd name="connsiteX1" fmla="*/ 1267777 w 5172392"/>
                <a:gd name="connsiteY1" fmla="*/ 101935 h 2103137"/>
                <a:gd name="connsiteX2" fmla="*/ 1527810 w 5172392"/>
                <a:gd name="connsiteY2" fmla="*/ 1783097 h 2103137"/>
                <a:gd name="connsiteX3" fmla="*/ 1728788 w 5172392"/>
                <a:gd name="connsiteY3" fmla="*/ 852505 h 2103137"/>
                <a:gd name="connsiteX4" fmla="*/ 1837373 w 5172392"/>
                <a:gd name="connsiteY4" fmla="*/ 758207 h 2103137"/>
                <a:gd name="connsiteX5" fmla="*/ 1967865 w 5172392"/>
                <a:gd name="connsiteY5" fmla="*/ 823930 h 2103137"/>
                <a:gd name="connsiteX6" fmla="*/ 2085975 w 5172392"/>
                <a:gd name="connsiteY6" fmla="*/ 1039195 h 2103137"/>
                <a:gd name="connsiteX7" fmla="*/ 2143125 w 5172392"/>
                <a:gd name="connsiteY7" fmla="*/ 1066817 h 2103137"/>
                <a:gd name="connsiteX8" fmla="*/ 2574869 w 5172392"/>
                <a:gd name="connsiteY8" fmla="*/ 1066817 h 2103137"/>
                <a:gd name="connsiteX9" fmla="*/ 2575877 w 5172392"/>
                <a:gd name="connsiteY9" fmla="*/ 1064912 h 2103137"/>
                <a:gd name="connsiteX10" fmla="*/ 2728277 w 5172392"/>
                <a:gd name="connsiteY10" fmla="*/ 1064912 h 2103137"/>
                <a:gd name="connsiteX11" fmla="*/ 2803525 w 5172392"/>
                <a:gd name="connsiteY11" fmla="*/ 1025860 h 2103137"/>
                <a:gd name="connsiteX12" fmla="*/ 2878773 w 5172392"/>
                <a:gd name="connsiteY12" fmla="*/ 850600 h 2103137"/>
                <a:gd name="connsiteX13" fmla="*/ 3014027 w 5172392"/>
                <a:gd name="connsiteY13" fmla="*/ 767732 h 2103137"/>
                <a:gd name="connsiteX14" fmla="*/ 3145473 w 5172392"/>
                <a:gd name="connsiteY14" fmla="*/ 855362 h 2103137"/>
                <a:gd name="connsiteX15" fmla="*/ 3272155 w 5172392"/>
                <a:gd name="connsiteY15" fmla="*/ 1181117 h 2103137"/>
                <a:gd name="connsiteX16" fmla="*/ 3507423 w 5172392"/>
                <a:gd name="connsiteY16" fmla="*/ 96220 h 2103137"/>
                <a:gd name="connsiteX17" fmla="*/ 3635057 w 5172392"/>
                <a:gd name="connsiteY17" fmla="*/ 17 h 2103137"/>
                <a:gd name="connsiteX18" fmla="*/ 3756977 w 5172392"/>
                <a:gd name="connsiteY18" fmla="*/ 101935 h 2103137"/>
                <a:gd name="connsiteX19" fmla="*/ 4017010 w 5172392"/>
                <a:gd name="connsiteY19" fmla="*/ 1783097 h 2103137"/>
                <a:gd name="connsiteX20" fmla="*/ 4217988 w 5172392"/>
                <a:gd name="connsiteY20" fmla="*/ 852505 h 2103137"/>
                <a:gd name="connsiteX21" fmla="*/ 4326573 w 5172392"/>
                <a:gd name="connsiteY21" fmla="*/ 758207 h 2103137"/>
                <a:gd name="connsiteX22" fmla="*/ 4457065 w 5172392"/>
                <a:gd name="connsiteY22" fmla="*/ 823930 h 2103137"/>
                <a:gd name="connsiteX23" fmla="*/ 4575175 w 5172392"/>
                <a:gd name="connsiteY23" fmla="*/ 1039195 h 2103137"/>
                <a:gd name="connsiteX24" fmla="*/ 4632325 w 5172392"/>
                <a:gd name="connsiteY24" fmla="*/ 1066817 h 2103137"/>
                <a:gd name="connsiteX25" fmla="*/ 5089525 w 5172392"/>
                <a:gd name="connsiteY25" fmla="*/ 1066817 h 2103137"/>
                <a:gd name="connsiteX26" fmla="*/ 5172392 w 5172392"/>
                <a:gd name="connsiteY26" fmla="*/ 1145875 h 2103137"/>
                <a:gd name="connsiteX27" fmla="*/ 5090477 w 5172392"/>
                <a:gd name="connsiteY27" fmla="*/ 1227790 h 2103137"/>
                <a:gd name="connsiteX28" fmla="*/ 4633277 w 5172392"/>
                <a:gd name="connsiteY28" fmla="*/ 1227790 h 2103137"/>
                <a:gd name="connsiteX29" fmla="*/ 4430396 w 5172392"/>
                <a:gd name="connsiteY29" fmla="*/ 1110632 h 2103137"/>
                <a:gd name="connsiteX30" fmla="*/ 4358958 w 5172392"/>
                <a:gd name="connsiteY30" fmla="*/ 980140 h 2103137"/>
                <a:gd name="connsiteX31" fmla="*/ 4137977 w 5172392"/>
                <a:gd name="connsiteY31" fmla="*/ 2006935 h 2103137"/>
                <a:gd name="connsiteX32" fmla="*/ 4013200 w 5172392"/>
                <a:gd name="connsiteY32" fmla="*/ 2103137 h 2103137"/>
                <a:gd name="connsiteX33" fmla="*/ 4009390 w 5172392"/>
                <a:gd name="connsiteY33" fmla="*/ 2103137 h 2103137"/>
                <a:gd name="connsiteX34" fmla="*/ 3887471 w 5172392"/>
                <a:gd name="connsiteY34" fmla="*/ 2001220 h 2103137"/>
                <a:gd name="connsiteX35" fmla="*/ 3627438 w 5172392"/>
                <a:gd name="connsiteY35" fmla="*/ 319105 h 2103137"/>
                <a:gd name="connsiteX36" fmla="*/ 3407410 w 5172392"/>
                <a:gd name="connsiteY36" fmla="*/ 1331612 h 2103137"/>
                <a:gd name="connsiteX37" fmla="*/ 3293110 w 5172392"/>
                <a:gd name="connsiteY37" fmla="*/ 1426862 h 2103137"/>
                <a:gd name="connsiteX38" fmla="*/ 3162618 w 5172392"/>
                <a:gd name="connsiteY38" fmla="*/ 1348757 h 2103137"/>
                <a:gd name="connsiteX39" fmla="*/ 3011170 w 5172392"/>
                <a:gd name="connsiteY39" fmla="*/ 959185 h 2103137"/>
                <a:gd name="connsiteX40" fmla="*/ 2954973 w 5172392"/>
                <a:gd name="connsiteY40" fmla="*/ 1089677 h 2103137"/>
                <a:gd name="connsiteX41" fmla="*/ 2728277 w 5172392"/>
                <a:gd name="connsiteY41" fmla="*/ 1228742 h 2103137"/>
                <a:gd name="connsiteX42" fmla="*/ 2489200 w 5172392"/>
                <a:gd name="connsiteY42" fmla="*/ 1228742 h 2103137"/>
                <a:gd name="connsiteX43" fmla="*/ 2489704 w 5172392"/>
                <a:gd name="connsiteY43" fmla="*/ 1227790 h 2103137"/>
                <a:gd name="connsiteX44" fmla="*/ 2144077 w 5172392"/>
                <a:gd name="connsiteY44" fmla="*/ 1227790 h 2103137"/>
                <a:gd name="connsiteX45" fmla="*/ 1941196 w 5172392"/>
                <a:gd name="connsiteY45" fmla="*/ 1110632 h 2103137"/>
                <a:gd name="connsiteX46" fmla="*/ 1869758 w 5172392"/>
                <a:gd name="connsiteY46" fmla="*/ 980140 h 2103137"/>
                <a:gd name="connsiteX47" fmla="*/ 1648777 w 5172392"/>
                <a:gd name="connsiteY47" fmla="*/ 2006935 h 2103137"/>
                <a:gd name="connsiteX48" fmla="*/ 1524000 w 5172392"/>
                <a:gd name="connsiteY48" fmla="*/ 2103137 h 2103137"/>
                <a:gd name="connsiteX49" fmla="*/ 1520190 w 5172392"/>
                <a:gd name="connsiteY49" fmla="*/ 2103137 h 2103137"/>
                <a:gd name="connsiteX50" fmla="*/ 1398271 w 5172392"/>
                <a:gd name="connsiteY50" fmla="*/ 2001220 h 2103137"/>
                <a:gd name="connsiteX51" fmla="*/ 1138238 w 5172392"/>
                <a:gd name="connsiteY51" fmla="*/ 319105 h 2103137"/>
                <a:gd name="connsiteX52" fmla="*/ 918210 w 5172392"/>
                <a:gd name="connsiteY52" fmla="*/ 1331612 h 2103137"/>
                <a:gd name="connsiteX53" fmla="*/ 803910 w 5172392"/>
                <a:gd name="connsiteY53" fmla="*/ 1426862 h 2103137"/>
                <a:gd name="connsiteX54" fmla="*/ 673418 w 5172392"/>
                <a:gd name="connsiteY54" fmla="*/ 1348757 h 2103137"/>
                <a:gd name="connsiteX55" fmla="*/ 521970 w 5172392"/>
                <a:gd name="connsiteY55" fmla="*/ 959185 h 2103137"/>
                <a:gd name="connsiteX56" fmla="*/ 465773 w 5172392"/>
                <a:gd name="connsiteY56" fmla="*/ 1089677 h 2103137"/>
                <a:gd name="connsiteX57" fmla="*/ 239077 w 5172392"/>
                <a:gd name="connsiteY57" fmla="*/ 1228742 h 2103137"/>
                <a:gd name="connsiteX58" fmla="*/ 0 w 5172392"/>
                <a:gd name="connsiteY58" fmla="*/ 1228742 h 2103137"/>
                <a:gd name="connsiteX59" fmla="*/ 86677 w 5172392"/>
                <a:gd name="connsiteY59" fmla="*/ 1064912 h 2103137"/>
                <a:gd name="connsiteX60" fmla="*/ 239077 w 5172392"/>
                <a:gd name="connsiteY60" fmla="*/ 1064912 h 2103137"/>
                <a:gd name="connsiteX61" fmla="*/ 314325 w 5172392"/>
                <a:gd name="connsiteY61" fmla="*/ 1025860 h 2103137"/>
                <a:gd name="connsiteX62" fmla="*/ 389573 w 5172392"/>
                <a:gd name="connsiteY62" fmla="*/ 850600 h 2103137"/>
                <a:gd name="connsiteX63" fmla="*/ 524827 w 5172392"/>
                <a:gd name="connsiteY63" fmla="*/ 767732 h 2103137"/>
                <a:gd name="connsiteX64" fmla="*/ 656273 w 5172392"/>
                <a:gd name="connsiteY64" fmla="*/ 855362 h 2103137"/>
                <a:gd name="connsiteX65" fmla="*/ 782955 w 5172392"/>
                <a:gd name="connsiteY65" fmla="*/ 1181117 h 2103137"/>
                <a:gd name="connsiteX66" fmla="*/ 1018223 w 5172392"/>
                <a:gd name="connsiteY66" fmla="*/ 96220 h 2103137"/>
                <a:gd name="connsiteX67" fmla="*/ 1145857 w 5172392"/>
                <a:gd name="connsiteY67" fmla="*/ 17 h 210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172392" h="2103137">
                  <a:moveTo>
                    <a:pt x="1145857" y="17"/>
                  </a:moveTo>
                  <a:cubicBezTo>
                    <a:pt x="1207771" y="1922"/>
                    <a:pt x="1258252" y="43832"/>
                    <a:pt x="1267777" y="101935"/>
                  </a:cubicBezTo>
                  <a:lnTo>
                    <a:pt x="1527810" y="1783097"/>
                  </a:lnTo>
                  <a:lnTo>
                    <a:pt x="1728788" y="852505"/>
                  </a:lnTo>
                  <a:cubicBezTo>
                    <a:pt x="1740217" y="802022"/>
                    <a:pt x="1783080" y="764875"/>
                    <a:pt x="1837373" y="758207"/>
                  </a:cubicBezTo>
                  <a:cubicBezTo>
                    <a:pt x="1891665" y="751540"/>
                    <a:pt x="1944052" y="778210"/>
                    <a:pt x="1967865" y="823930"/>
                  </a:cubicBezTo>
                  <a:lnTo>
                    <a:pt x="2085975" y="1039195"/>
                  </a:lnTo>
                  <a:cubicBezTo>
                    <a:pt x="2092642" y="1052530"/>
                    <a:pt x="2114550" y="1066817"/>
                    <a:pt x="2143125" y="1066817"/>
                  </a:cubicBezTo>
                  <a:lnTo>
                    <a:pt x="2574869" y="1066817"/>
                  </a:lnTo>
                  <a:lnTo>
                    <a:pt x="2575877" y="1064912"/>
                  </a:lnTo>
                  <a:lnTo>
                    <a:pt x="2728277" y="1064912"/>
                  </a:lnTo>
                  <a:cubicBezTo>
                    <a:pt x="2761615" y="1064912"/>
                    <a:pt x="2794000" y="1048720"/>
                    <a:pt x="2803525" y="1025860"/>
                  </a:cubicBezTo>
                  <a:lnTo>
                    <a:pt x="2878773" y="850600"/>
                  </a:lnTo>
                  <a:cubicBezTo>
                    <a:pt x="2901632" y="799165"/>
                    <a:pt x="2954973" y="766780"/>
                    <a:pt x="3014027" y="767732"/>
                  </a:cubicBezTo>
                  <a:cubicBezTo>
                    <a:pt x="3074035" y="769637"/>
                    <a:pt x="3125470" y="802975"/>
                    <a:pt x="3145473" y="855362"/>
                  </a:cubicBezTo>
                  <a:lnTo>
                    <a:pt x="3272155" y="1181117"/>
                  </a:lnTo>
                  <a:lnTo>
                    <a:pt x="3507423" y="96220"/>
                  </a:lnTo>
                  <a:cubicBezTo>
                    <a:pt x="3519805" y="38117"/>
                    <a:pt x="3572193" y="-935"/>
                    <a:pt x="3635057" y="17"/>
                  </a:cubicBezTo>
                  <a:cubicBezTo>
                    <a:pt x="3696971" y="1922"/>
                    <a:pt x="3747452" y="43832"/>
                    <a:pt x="3756977" y="101935"/>
                  </a:cubicBezTo>
                  <a:lnTo>
                    <a:pt x="4017010" y="1783097"/>
                  </a:lnTo>
                  <a:lnTo>
                    <a:pt x="4217988" y="852505"/>
                  </a:lnTo>
                  <a:cubicBezTo>
                    <a:pt x="4229417" y="802022"/>
                    <a:pt x="4272280" y="764875"/>
                    <a:pt x="4326573" y="758207"/>
                  </a:cubicBezTo>
                  <a:cubicBezTo>
                    <a:pt x="4380865" y="751540"/>
                    <a:pt x="4433252" y="778210"/>
                    <a:pt x="4457065" y="823930"/>
                  </a:cubicBezTo>
                  <a:lnTo>
                    <a:pt x="4575175" y="1039195"/>
                  </a:lnTo>
                  <a:cubicBezTo>
                    <a:pt x="4581842" y="1052530"/>
                    <a:pt x="4603750" y="1066817"/>
                    <a:pt x="4632325" y="1066817"/>
                  </a:cubicBezTo>
                  <a:lnTo>
                    <a:pt x="5089525" y="1066817"/>
                  </a:lnTo>
                  <a:cubicBezTo>
                    <a:pt x="5134292" y="1066817"/>
                    <a:pt x="5171440" y="1103012"/>
                    <a:pt x="5172392" y="1145875"/>
                  </a:cubicBezTo>
                  <a:cubicBezTo>
                    <a:pt x="5172392" y="1190642"/>
                    <a:pt x="5136198" y="1227790"/>
                    <a:pt x="5090477" y="1227790"/>
                  </a:cubicBezTo>
                  <a:lnTo>
                    <a:pt x="4633277" y="1227790"/>
                  </a:lnTo>
                  <a:cubicBezTo>
                    <a:pt x="4546600" y="1227790"/>
                    <a:pt x="4466590" y="1181117"/>
                    <a:pt x="4430396" y="1110632"/>
                  </a:cubicBezTo>
                  <a:lnTo>
                    <a:pt x="4358958" y="980140"/>
                  </a:lnTo>
                  <a:lnTo>
                    <a:pt x="4137977" y="2006935"/>
                  </a:lnTo>
                  <a:cubicBezTo>
                    <a:pt x="4124642" y="2064085"/>
                    <a:pt x="4074160" y="2103137"/>
                    <a:pt x="4013200" y="2103137"/>
                  </a:cubicBezTo>
                  <a:cubicBezTo>
                    <a:pt x="4012248" y="2103137"/>
                    <a:pt x="4010342" y="2103137"/>
                    <a:pt x="4009390" y="2103137"/>
                  </a:cubicBezTo>
                  <a:cubicBezTo>
                    <a:pt x="3947477" y="2101232"/>
                    <a:pt x="3896996" y="2059322"/>
                    <a:pt x="3887471" y="2001220"/>
                  </a:cubicBezTo>
                  <a:lnTo>
                    <a:pt x="3627438" y="319105"/>
                  </a:lnTo>
                  <a:lnTo>
                    <a:pt x="3407410" y="1331612"/>
                  </a:lnTo>
                  <a:cubicBezTo>
                    <a:pt x="3395980" y="1384000"/>
                    <a:pt x="3350260" y="1422100"/>
                    <a:pt x="3293110" y="1426862"/>
                  </a:cubicBezTo>
                  <a:cubicBezTo>
                    <a:pt x="3235007" y="1431625"/>
                    <a:pt x="3182620" y="1400192"/>
                    <a:pt x="3162618" y="1348757"/>
                  </a:cubicBezTo>
                  <a:lnTo>
                    <a:pt x="3011170" y="959185"/>
                  </a:lnTo>
                  <a:lnTo>
                    <a:pt x="2954973" y="1089677"/>
                  </a:lnTo>
                  <a:cubicBezTo>
                    <a:pt x="2918777" y="1174450"/>
                    <a:pt x="2829243" y="1228742"/>
                    <a:pt x="2728277" y="1228742"/>
                  </a:cubicBezTo>
                  <a:lnTo>
                    <a:pt x="2489200" y="1228742"/>
                  </a:lnTo>
                  <a:lnTo>
                    <a:pt x="2489704" y="1227790"/>
                  </a:lnTo>
                  <a:lnTo>
                    <a:pt x="2144077" y="1227790"/>
                  </a:lnTo>
                  <a:cubicBezTo>
                    <a:pt x="2057400" y="1227790"/>
                    <a:pt x="1977390" y="1181117"/>
                    <a:pt x="1941196" y="1110632"/>
                  </a:cubicBezTo>
                  <a:lnTo>
                    <a:pt x="1869758" y="980140"/>
                  </a:lnTo>
                  <a:lnTo>
                    <a:pt x="1648777" y="2006935"/>
                  </a:lnTo>
                  <a:cubicBezTo>
                    <a:pt x="1635442" y="2064085"/>
                    <a:pt x="1584960" y="2103137"/>
                    <a:pt x="1524000" y="2103137"/>
                  </a:cubicBezTo>
                  <a:cubicBezTo>
                    <a:pt x="1523048" y="2103137"/>
                    <a:pt x="1521142" y="2103137"/>
                    <a:pt x="1520190" y="2103137"/>
                  </a:cubicBezTo>
                  <a:cubicBezTo>
                    <a:pt x="1458277" y="2101232"/>
                    <a:pt x="1407796" y="2059322"/>
                    <a:pt x="1398271" y="2001220"/>
                  </a:cubicBezTo>
                  <a:lnTo>
                    <a:pt x="1138238" y="319105"/>
                  </a:lnTo>
                  <a:lnTo>
                    <a:pt x="918210" y="1331612"/>
                  </a:lnTo>
                  <a:cubicBezTo>
                    <a:pt x="906780" y="1384000"/>
                    <a:pt x="861060" y="1422100"/>
                    <a:pt x="803910" y="1426862"/>
                  </a:cubicBezTo>
                  <a:cubicBezTo>
                    <a:pt x="745807" y="1431625"/>
                    <a:pt x="693420" y="1400192"/>
                    <a:pt x="673418" y="1348757"/>
                  </a:cubicBezTo>
                  <a:lnTo>
                    <a:pt x="521970" y="959185"/>
                  </a:lnTo>
                  <a:lnTo>
                    <a:pt x="465773" y="1089677"/>
                  </a:lnTo>
                  <a:cubicBezTo>
                    <a:pt x="429577" y="1174450"/>
                    <a:pt x="340043" y="1228742"/>
                    <a:pt x="239077" y="1228742"/>
                  </a:cubicBezTo>
                  <a:lnTo>
                    <a:pt x="0" y="1228742"/>
                  </a:lnTo>
                  <a:cubicBezTo>
                    <a:pt x="32385" y="1171592"/>
                    <a:pt x="60960" y="1117300"/>
                    <a:pt x="86677" y="1064912"/>
                  </a:cubicBezTo>
                  <a:lnTo>
                    <a:pt x="239077" y="1064912"/>
                  </a:lnTo>
                  <a:cubicBezTo>
                    <a:pt x="272415" y="1064912"/>
                    <a:pt x="304800" y="1048720"/>
                    <a:pt x="314325" y="1025860"/>
                  </a:cubicBezTo>
                  <a:lnTo>
                    <a:pt x="389573" y="850600"/>
                  </a:lnTo>
                  <a:cubicBezTo>
                    <a:pt x="412432" y="799165"/>
                    <a:pt x="465773" y="766780"/>
                    <a:pt x="524827" y="767732"/>
                  </a:cubicBezTo>
                  <a:cubicBezTo>
                    <a:pt x="584835" y="769637"/>
                    <a:pt x="636270" y="802975"/>
                    <a:pt x="656273" y="855362"/>
                  </a:cubicBezTo>
                  <a:lnTo>
                    <a:pt x="782955" y="1181117"/>
                  </a:lnTo>
                  <a:lnTo>
                    <a:pt x="1018223" y="96220"/>
                  </a:lnTo>
                  <a:cubicBezTo>
                    <a:pt x="1030605" y="38117"/>
                    <a:pt x="1082993" y="-935"/>
                    <a:pt x="1145857" y="17"/>
                  </a:cubicBezTo>
                  <a:close/>
                </a:path>
              </a:pathLst>
            </a:custGeom>
            <a:solidFill>
              <a:srgbClr val="FFFFFF"/>
            </a:solidFill>
            <a:ln w="9525" cap="flat">
              <a:noFill/>
              <a:prstDash val="solid"/>
              <a:miter/>
            </a:ln>
          </p:spPr>
          <p:txBody>
            <a:bodyPr rtlCol="0" anchor="ctr"/>
            <a:lstStyle/>
            <a:p>
              <a:endParaRPr lang="de-DE">
                <a:latin typeface="Kaufland Office" panose="02000503040000020003" pitchFamily="2" charset="0"/>
              </a:endParaRPr>
            </a:p>
          </p:txBody>
        </p:sp>
        <p:sp>
          <p:nvSpPr>
            <p:cNvPr id="11" name="Rechteck 10">
              <a:extLst>
                <a:ext uri="{FF2B5EF4-FFF2-40B4-BE49-F238E27FC236}">
                  <a16:creationId xmlns:a16="http://schemas.microsoft.com/office/drawing/2014/main" id="{42369BF3-715F-419F-963F-DDC4612D52AC}"/>
                </a:ext>
              </a:extLst>
            </p:cNvPr>
            <p:cNvSpPr/>
            <p:nvPr/>
          </p:nvSpPr>
          <p:spPr bwMode="gray">
            <a:xfrm>
              <a:off x="6502400" y="2870179"/>
              <a:ext cx="2177452" cy="6452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3600" b="1" dirty="0">
                  <a:latin typeface="Kaufland Office" panose="02000503040000020003" pitchFamily="2" charset="0"/>
                </a:rPr>
                <a:t>Values</a:t>
              </a:r>
            </a:p>
          </p:txBody>
        </p:sp>
      </p:grpSp>
      <p:sp>
        <p:nvSpPr>
          <p:cNvPr id="18" name="Rechteck 17">
            <a:extLst>
              <a:ext uri="{FF2B5EF4-FFF2-40B4-BE49-F238E27FC236}">
                <a16:creationId xmlns:a16="http://schemas.microsoft.com/office/drawing/2014/main" id="{F477B1D7-4931-4222-B748-382BB90C4A38}"/>
              </a:ext>
            </a:extLst>
          </p:cNvPr>
          <p:cNvSpPr/>
          <p:nvPr/>
        </p:nvSpPr>
        <p:spPr bwMode="gray">
          <a:xfrm>
            <a:off x="421959" y="1680433"/>
            <a:ext cx="3679826" cy="10126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800" b="1" dirty="0">
                <a:solidFill>
                  <a:schemeClr val="accent1"/>
                </a:solidFill>
                <a:latin typeface="Kaufland Office" panose="02000503040000020003" pitchFamily="2" charset="0"/>
              </a:rPr>
              <a:t>Ownership</a:t>
            </a:r>
          </a:p>
          <a:p>
            <a:pPr algn="ctr"/>
            <a:r>
              <a:rPr lang="en-US" sz="1800" dirty="0">
                <a:solidFill>
                  <a:schemeClr val="bg1"/>
                </a:solidFill>
                <a:latin typeface="Kaufland Office" panose="02000503040000020003" pitchFamily="2" charset="0"/>
              </a:rPr>
              <a:t>The best possible solution is in our hands!</a:t>
            </a:r>
          </a:p>
        </p:txBody>
      </p:sp>
      <p:sp>
        <p:nvSpPr>
          <p:cNvPr id="19" name="Rechteck 18">
            <a:extLst>
              <a:ext uri="{FF2B5EF4-FFF2-40B4-BE49-F238E27FC236}">
                <a16:creationId xmlns:a16="http://schemas.microsoft.com/office/drawing/2014/main" id="{257011F9-50B7-4CB8-9666-90235095AB92}"/>
              </a:ext>
            </a:extLst>
          </p:cNvPr>
          <p:cNvSpPr/>
          <p:nvPr/>
        </p:nvSpPr>
        <p:spPr bwMode="gray">
          <a:xfrm>
            <a:off x="421959" y="5221917"/>
            <a:ext cx="3679826" cy="10126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800" b="1" dirty="0">
                <a:solidFill>
                  <a:schemeClr val="accent1"/>
                </a:solidFill>
                <a:latin typeface="Kaufland Office" panose="02000503040000020003" pitchFamily="2" charset="0"/>
              </a:rPr>
              <a:t>Partnership</a:t>
            </a:r>
          </a:p>
          <a:p>
            <a:pPr algn="ctr"/>
            <a:r>
              <a:rPr lang="en-US" sz="1800" dirty="0">
                <a:solidFill>
                  <a:schemeClr val="bg1"/>
                </a:solidFill>
                <a:latin typeface="Kaufland Office" panose="02000503040000020003" pitchFamily="2" charset="0"/>
              </a:rPr>
              <a:t>The best possible solution is one we develop together!</a:t>
            </a:r>
          </a:p>
        </p:txBody>
      </p:sp>
      <p:sp>
        <p:nvSpPr>
          <p:cNvPr id="20" name="Rechteck 19">
            <a:extLst>
              <a:ext uri="{FF2B5EF4-FFF2-40B4-BE49-F238E27FC236}">
                <a16:creationId xmlns:a16="http://schemas.microsoft.com/office/drawing/2014/main" id="{25F9955A-2194-4ED1-9862-B4EF086A4457}"/>
              </a:ext>
            </a:extLst>
          </p:cNvPr>
          <p:cNvSpPr/>
          <p:nvPr/>
        </p:nvSpPr>
        <p:spPr bwMode="gray">
          <a:xfrm>
            <a:off x="8068947" y="5221917"/>
            <a:ext cx="3678236" cy="10126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800" b="1" dirty="0">
                <a:solidFill>
                  <a:schemeClr val="accent1"/>
                </a:solidFill>
                <a:latin typeface="Kaufland Office" panose="02000503040000020003" pitchFamily="2" charset="0"/>
              </a:rPr>
              <a:t>Enthusiasm</a:t>
            </a:r>
          </a:p>
          <a:p>
            <a:pPr algn="ctr"/>
            <a:r>
              <a:rPr lang="en-US" sz="1800" dirty="0">
                <a:solidFill>
                  <a:schemeClr val="bg1"/>
                </a:solidFill>
                <a:latin typeface="Kaufland Office" panose="02000503040000020003" pitchFamily="2" charset="0"/>
              </a:rPr>
              <a:t>We have fun working out the best possible solution!</a:t>
            </a:r>
          </a:p>
        </p:txBody>
      </p:sp>
      <p:sp>
        <p:nvSpPr>
          <p:cNvPr id="21" name="Rechteck 20">
            <a:extLst>
              <a:ext uri="{FF2B5EF4-FFF2-40B4-BE49-F238E27FC236}">
                <a16:creationId xmlns:a16="http://schemas.microsoft.com/office/drawing/2014/main" id="{7DC3B66D-48CB-4E5C-8D28-5CC8E601B7AE}"/>
              </a:ext>
            </a:extLst>
          </p:cNvPr>
          <p:cNvSpPr/>
          <p:nvPr/>
        </p:nvSpPr>
        <p:spPr bwMode="gray">
          <a:xfrm>
            <a:off x="8068947" y="1680433"/>
            <a:ext cx="3678236" cy="10126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800" b="1" dirty="0">
                <a:solidFill>
                  <a:schemeClr val="accent1"/>
                </a:solidFill>
                <a:latin typeface="Kaufland Office" panose="02000503040000020003" pitchFamily="2" charset="0"/>
              </a:rPr>
              <a:t>Vision-driven</a:t>
            </a:r>
          </a:p>
          <a:p>
            <a:pPr algn="ctr"/>
            <a:r>
              <a:rPr lang="en-US" sz="1800" dirty="0">
                <a:solidFill>
                  <a:schemeClr val="bg1"/>
                </a:solidFill>
                <a:latin typeface="Kaufland Office" panose="02000503040000020003" pitchFamily="2" charset="0"/>
              </a:rPr>
              <a:t>The best possible solution</a:t>
            </a:r>
            <a:br>
              <a:rPr lang="en-US" sz="1800" dirty="0">
                <a:solidFill>
                  <a:schemeClr val="bg1"/>
                </a:solidFill>
                <a:latin typeface="Kaufland Office" panose="02000503040000020003" pitchFamily="2" charset="0"/>
              </a:rPr>
            </a:br>
            <a:r>
              <a:rPr lang="en-US" sz="1800" dirty="0">
                <a:solidFill>
                  <a:schemeClr val="bg1"/>
                </a:solidFill>
                <a:latin typeface="Kaufland Office" panose="02000503040000020003" pitchFamily="2" charset="0"/>
              </a:rPr>
              <a:t>is one we create!</a:t>
            </a:r>
          </a:p>
        </p:txBody>
      </p:sp>
      <p:sp>
        <p:nvSpPr>
          <p:cNvPr id="22" name="Rechteck 21">
            <a:extLst>
              <a:ext uri="{FF2B5EF4-FFF2-40B4-BE49-F238E27FC236}">
                <a16:creationId xmlns:a16="http://schemas.microsoft.com/office/drawing/2014/main" id="{2D499832-2E76-45DF-A2B3-56D8116FB7FE}"/>
              </a:ext>
            </a:extLst>
          </p:cNvPr>
          <p:cNvSpPr/>
          <p:nvPr/>
        </p:nvSpPr>
        <p:spPr bwMode="gray">
          <a:xfrm>
            <a:off x="4245453" y="5221917"/>
            <a:ext cx="3679826" cy="10126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800" b="1" dirty="0">
                <a:solidFill>
                  <a:schemeClr val="accent1"/>
                </a:solidFill>
                <a:latin typeface="Kaufland Office" panose="02000503040000020003" pitchFamily="2" charset="0"/>
              </a:rPr>
              <a:t>Solution-driven</a:t>
            </a:r>
          </a:p>
          <a:p>
            <a:pPr algn="ctr"/>
            <a:r>
              <a:rPr lang="en-US" sz="1800" dirty="0">
                <a:solidFill>
                  <a:schemeClr val="bg1"/>
                </a:solidFill>
                <a:latin typeface="Kaufland Office" panose="02000503040000020003" pitchFamily="2" charset="0"/>
              </a:rPr>
              <a:t>Finding the best possible solution drives us forward!</a:t>
            </a:r>
          </a:p>
        </p:txBody>
      </p:sp>
      <p:sp>
        <p:nvSpPr>
          <p:cNvPr id="23" name="Foliennummernplatzhalter 22">
            <a:extLst>
              <a:ext uri="{FF2B5EF4-FFF2-40B4-BE49-F238E27FC236}">
                <a16:creationId xmlns:a16="http://schemas.microsoft.com/office/drawing/2014/main" id="{7707DAF1-7623-415A-8F0C-945145B2E162}"/>
              </a:ext>
            </a:extLst>
          </p:cNvPr>
          <p:cNvSpPr>
            <a:spLocks noGrp="1"/>
          </p:cNvSpPr>
          <p:nvPr>
            <p:ph type="sldNum" sz="quarter" idx="12"/>
          </p:nvPr>
        </p:nvSpPr>
        <p:spPr/>
        <p:txBody>
          <a:bodyPr/>
          <a:lstStyle/>
          <a:p>
            <a:r>
              <a:rPr lang="de-DE" dirty="0">
                <a:latin typeface="Kaufland Office" panose="02000503040000020003" pitchFamily="2" charset="0"/>
              </a:rPr>
              <a:t>9</a:t>
            </a:r>
          </a:p>
        </p:txBody>
      </p:sp>
    </p:spTree>
    <p:extLst>
      <p:ext uri="{BB962C8B-B14F-4D97-AF65-F5344CB8AC3E}">
        <p14:creationId xmlns:p14="http://schemas.microsoft.com/office/powerpoint/2010/main" val="2354522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2396096-1D33-4EA5-9101-81A1A761B80B}"/>
              </a:ext>
            </a:extLst>
          </p:cNvPr>
          <p:cNvSpPr>
            <a:spLocks noGrp="1"/>
          </p:cNvSpPr>
          <p:nvPr>
            <p:ph type="title"/>
          </p:nvPr>
        </p:nvSpPr>
        <p:spPr/>
        <p:txBody>
          <a:bodyPr/>
          <a:lstStyle/>
          <a:p>
            <a:r>
              <a:rPr lang="en-US" dirty="0">
                <a:latin typeface="Kaufland Office" panose="02000503040000020003" pitchFamily="2" charset="0"/>
              </a:rPr>
              <a:t>Expanding project base</a:t>
            </a:r>
          </a:p>
        </p:txBody>
      </p:sp>
      <p:sp>
        <p:nvSpPr>
          <p:cNvPr id="19" name="Text Placeholder 18">
            <a:extLst>
              <a:ext uri="{FF2B5EF4-FFF2-40B4-BE49-F238E27FC236}">
                <a16:creationId xmlns:a16="http://schemas.microsoft.com/office/drawing/2014/main" id="{AF966416-4AFA-424F-977D-7A9B85503E79}"/>
              </a:ext>
            </a:extLst>
          </p:cNvPr>
          <p:cNvSpPr>
            <a:spLocks noGrp="1"/>
          </p:cNvSpPr>
          <p:nvPr>
            <p:ph type="body" sz="quarter" idx="14"/>
          </p:nvPr>
        </p:nvSpPr>
        <p:spPr/>
        <p:txBody>
          <a:bodyPr/>
          <a:lstStyle/>
          <a:p>
            <a:endParaRPr lang="en-US">
              <a:latin typeface="Kaufland Office" panose="02000503040000020003" pitchFamily="2" charset="0"/>
            </a:endParaRPr>
          </a:p>
        </p:txBody>
      </p:sp>
      <p:sp>
        <p:nvSpPr>
          <p:cNvPr id="6" name="Date Placeholder 5">
            <a:extLst>
              <a:ext uri="{FF2B5EF4-FFF2-40B4-BE49-F238E27FC236}">
                <a16:creationId xmlns:a16="http://schemas.microsoft.com/office/drawing/2014/main" id="{6CBC6C6D-A7E7-4B38-9DC9-99F236E64549}"/>
              </a:ext>
            </a:extLst>
          </p:cNvPr>
          <p:cNvSpPr>
            <a:spLocks noGrp="1"/>
          </p:cNvSpPr>
          <p:nvPr>
            <p:ph type="dt" sz="half" idx="15"/>
          </p:nvPr>
        </p:nvSpPr>
        <p:spPr/>
        <p:txBody>
          <a:bodyPr/>
          <a:lstStyle/>
          <a:p>
            <a:r>
              <a:rPr lang="de-DE" dirty="0">
                <a:latin typeface="Kaufland Office" panose="02000503040000020003" pitchFamily="2" charset="0"/>
              </a:rPr>
              <a:t>|  10.06.2021  |</a:t>
            </a:r>
          </a:p>
        </p:txBody>
      </p:sp>
      <p:sp>
        <p:nvSpPr>
          <p:cNvPr id="7" name="Footer Placeholder 6">
            <a:extLst>
              <a:ext uri="{FF2B5EF4-FFF2-40B4-BE49-F238E27FC236}">
                <a16:creationId xmlns:a16="http://schemas.microsoft.com/office/drawing/2014/main" id="{8742050E-BA87-4937-A0C7-38444D0B05FB}"/>
              </a:ext>
            </a:extLst>
          </p:cNvPr>
          <p:cNvSpPr>
            <a:spLocks noGrp="1"/>
          </p:cNvSpPr>
          <p:nvPr>
            <p:ph type="ftr" sz="quarter" idx="16"/>
          </p:nvPr>
        </p:nvSpPr>
        <p:spPr/>
        <p:txBody>
          <a:bodyPr/>
          <a:lstStyle/>
          <a:p>
            <a:r>
              <a:rPr lang="de-DE" dirty="0">
                <a:latin typeface="Kaufland Office" panose="02000503040000020003" pitchFamily="2" charset="0"/>
              </a:rPr>
              <a:t>Schwarz x </a:t>
            </a:r>
            <a:r>
              <a:rPr lang="de-DE" dirty="0" err="1">
                <a:latin typeface="Kaufland Office" panose="02000503040000020003" pitchFamily="2" charset="0"/>
              </a:rPr>
              <a:t>Womantech</a:t>
            </a:r>
            <a:endParaRPr lang="de-DE" dirty="0">
              <a:latin typeface="Kaufland Office" panose="02000503040000020003" pitchFamily="2" charset="0"/>
            </a:endParaRPr>
          </a:p>
        </p:txBody>
      </p:sp>
      <p:sp>
        <p:nvSpPr>
          <p:cNvPr id="8" name="Slide Number Placeholder 7">
            <a:extLst>
              <a:ext uri="{FF2B5EF4-FFF2-40B4-BE49-F238E27FC236}">
                <a16:creationId xmlns:a16="http://schemas.microsoft.com/office/drawing/2014/main" id="{B1C84E3C-D6F8-4C0F-8660-2221E69AB5EB}"/>
              </a:ext>
            </a:extLst>
          </p:cNvPr>
          <p:cNvSpPr>
            <a:spLocks noGrp="1"/>
          </p:cNvSpPr>
          <p:nvPr>
            <p:ph type="sldNum" sz="quarter" idx="17"/>
          </p:nvPr>
        </p:nvSpPr>
        <p:spPr/>
        <p:txBody>
          <a:bodyPr/>
          <a:lstStyle/>
          <a:p>
            <a:pPr algn="r"/>
            <a:fld id="{8CFDFCC3-8B40-4EE5-B231-005F2F1C6A68}" type="slidenum">
              <a:rPr lang="de-DE" smtClean="0">
                <a:latin typeface="Kaufland Office" panose="02000503040000020003" pitchFamily="2" charset="0"/>
              </a:rPr>
              <a:pPr algn="r"/>
              <a:t>12</a:t>
            </a:fld>
            <a:endParaRPr lang="de-DE" dirty="0">
              <a:latin typeface="Kaufland Office" panose="02000503040000020003" pitchFamily="2" charset="0"/>
            </a:endParaRPr>
          </a:p>
        </p:txBody>
      </p:sp>
      <p:sp>
        <p:nvSpPr>
          <p:cNvPr id="25" name="TextBox 24">
            <a:extLst>
              <a:ext uri="{FF2B5EF4-FFF2-40B4-BE49-F238E27FC236}">
                <a16:creationId xmlns:a16="http://schemas.microsoft.com/office/drawing/2014/main" id="{2195BD0E-930B-4075-839A-7EADCAF0C20B}"/>
              </a:ext>
            </a:extLst>
          </p:cNvPr>
          <p:cNvSpPr txBox="1"/>
          <p:nvPr/>
        </p:nvSpPr>
        <p:spPr bwMode="gray">
          <a:xfrm>
            <a:off x="407315" y="1558377"/>
            <a:ext cx="3454670" cy="2807399"/>
          </a:xfrm>
          <a:prstGeom prst="rect">
            <a:avLst/>
          </a:prstGeom>
          <a:noFill/>
        </p:spPr>
        <p:txBody>
          <a:bodyPr wrap="none" lIns="0" tIns="0" rIns="0" bIns="0" rtlCol="0">
            <a:noAutofit/>
          </a:bodyPr>
          <a:lstStyle/>
          <a:p>
            <a:pPr marL="285721" indent="-285721">
              <a:lnSpc>
                <a:spcPct val="150000"/>
              </a:lnSpc>
              <a:spcAft>
                <a:spcPts val="600"/>
              </a:spcAft>
              <a:buClr>
                <a:schemeClr val="accent1"/>
              </a:buClr>
              <a:buFont typeface="Wingdings" panose="05000000000000000000" pitchFamily="2" charset="2"/>
              <a:buChar char="§"/>
            </a:pPr>
            <a:r>
              <a:rPr lang="en-US" sz="1600" dirty="0">
                <a:latin typeface="Kaufland Office" panose="02000503040000020003" pitchFamily="2" charset="0"/>
              </a:rPr>
              <a:t>Mobile development	</a:t>
            </a:r>
          </a:p>
          <a:p>
            <a:pPr marL="285721" indent="-285721">
              <a:lnSpc>
                <a:spcPct val="150000"/>
              </a:lnSpc>
              <a:spcAft>
                <a:spcPts val="600"/>
              </a:spcAft>
              <a:buClr>
                <a:schemeClr val="accent1"/>
              </a:buClr>
              <a:buFont typeface="Wingdings" panose="05000000000000000000" pitchFamily="2" charset="2"/>
              <a:buChar char="§"/>
            </a:pPr>
            <a:r>
              <a:rPr lang="en-US" sz="1600" dirty="0">
                <a:latin typeface="Kaufland Office" panose="02000503040000020003" pitchFamily="2" charset="0"/>
              </a:rPr>
              <a:t>Web development</a:t>
            </a:r>
          </a:p>
          <a:p>
            <a:pPr marL="285721" indent="-285721">
              <a:lnSpc>
                <a:spcPct val="150000"/>
              </a:lnSpc>
              <a:spcAft>
                <a:spcPts val="600"/>
              </a:spcAft>
              <a:buClr>
                <a:schemeClr val="accent1"/>
              </a:buClr>
              <a:buFont typeface="Wingdings" panose="05000000000000000000" pitchFamily="2" charset="2"/>
              <a:buChar char="§"/>
            </a:pPr>
            <a:r>
              <a:rPr lang="en-US" sz="1600" dirty="0">
                <a:latin typeface="Kaufland Office" panose="02000503040000020003" pitchFamily="2" charset="0"/>
              </a:rPr>
              <a:t>Custom retail software</a:t>
            </a:r>
          </a:p>
          <a:p>
            <a:pPr marL="285721" indent="-285721">
              <a:lnSpc>
                <a:spcPct val="150000"/>
              </a:lnSpc>
              <a:spcAft>
                <a:spcPts val="600"/>
              </a:spcAft>
              <a:buClr>
                <a:schemeClr val="accent1"/>
              </a:buClr>
              <a:buFont typeface="Wingdings" panose="05000000000000000000" pitchFamily="2" charset="2"/>
              <a:buChar char="§"/>
            </a:pPr>
            <a:r>
              <a:rPr lang="en-US" sz="1600" dirty="0">
                <a:latin typeface="Kaufland Office" panose="02000503040000020003" pitchFamily="2" charset="0"/>
              </a:rPr>
              <a:t>Wide range SAP module support</a:t>
            </a:r>
          </a:p>
          <a:p>
            <a:pPr marL="285721" indent="-285721">
              <a:lnSpc>
                <a:spcPct val="150000"/>
              </a:lnSpc>
              <a:spcAft>
                <a:spcPts val="600"/>
              </a:spcAft>
              <a:buClr>
                <a:schemeClr val="accent1"/>
              </a:buClr>
              <a:buFont typeface="Wingdings" panose="05000000000000000000" pitchFamily="2" charset="2"/>
              <a:buChar char="§"/>
            </a:pPr>
            <a:r>
              <a:rPr lang="en-US" sz="1600" dirty="0">
                <a:latin typeface="Kaufland Office" panose="02000503040000020003" pitchFamily="2" charset="0"/>
              </a:rPr>
              <a:t>Internal cloud development</a:t>
            </a:r>
          </a:p>
          <a:p>
            <a:pPr marL="285721" indent="-285721">
              <a:lnSpc>
                <a:spcPct val="150000"/>
              </a:lnSpc>
              <a:spcAft>
                <a:spcPts val="600"/>
              </a:spcAft>
              <a:buClr>
                <a:schemeClr val="accent1"/>
              </a:buClr>
              <a:buFont typeface="Wingdings" panose="05000000000000000000" pitchFamily="2" charset="2"/>
              <a:buChar char="§"/>
            </a:pPr>
            <a:r>
              <a:rPr lang="en-US" sz="1600" dirty="0">
                <a:latin typeface="Kaufland Office" panose="02000503040000020003" pitchFamily="2" charset="0"/>
              </a:rPr>
              <a:t>Data science and engineering</a:t>
            </a:r>
          </a:p>
          <a:p>
            <a:pPr>
              <a:spcAft>
                <a:spcPts val="600"/>
              </a:spcAft>
              <a:buClr>
                <a:schemeClr val="accent1"/>
              </a:buClr>
            </a:pPr>
            <a:endParaRPr lang="en-US" sz="1600" dirty="0">
              <a:latin typeface="Kaufland Office" panose="02000503040000020003" pitchFamily="2" charset="0"/>
            </a:endParaRPr>
          </a:p>
        </p:txBody>
      </p:sp>
      <p:pic>
        <p:nvPicPr>
          <p:cNvPr id="22" name="Picture Placeholder 21">
            <a:extLst>
              <a:ext uri="{FF2B5EF4-FFF2-40B4-BE49-F238E27FC236}">
                <a16:creationId xmlns:a16="http://schemas.microsoft.com/office/drawing/2014/main" id="{526B3FA1-FDCC-F540-9CF4-E2205FBC55E8}"/>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3022" r="28776"/>
          <a:stretch/>
        </p:blipFill>
        <p:spPr>
          <a:xfrm>
            <a:off x="6311202" y="1241"/>
            <a:ext cx="5879210" cy="6857107"/>
          </a:xfrm>
        </p:spPr>
      </p:pic>
    </p:spTree>
    <p:extLst>
      <p:ext uri="{BB962C8B-B14F-4D97-AF65-F5344CB8AC3E}">
        <p14:creationId xmlns:p14="http://schemas.microsoft.com/office/powerpoint/2010/main" val="2614383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2" name="Picture Placeholder 11" descr="Qr code&#10;&#10;Description automatically generated">
            <a:extLst>
              <a:ext uri="{FF2B5EF4-FFF2-40B4-BE49-F238E27FC236}">
                <a16:creationId xmlns:a16="http://schemas.microsoft.com/office/drawing/2014/main" id="{1E6FE840-0641-3E49-B628-BD5ACFBC473F}"/>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94705" t="-31395" r="-94705" b="-31395"/>
          <a:stretch/>
        </p:blipFill>
        <p:spPr>
          <a:xfrm>
            <a:off x="0" y="-577201"/>
            <a:ext cx="12190413" cy="6857107"/>
          </a:xfrm>
          <a:solidFill>
            <a:schemeClr val="bg1">
              <a:lumMod val="85000"/>
            </a:schemeClr>
          </a:solidFill>
        </p:spPr>
      </p:pic>
      <p:sp>
        <p:nvSpPr>
          <p:cNvPr id="4" name="Title 3">
            <a:extLst>
              <a:ext uri="{FF2B5EF4-FFF2-40B4-BE49-F238E27FC236}">
                <a16:creationId xmlns:a16="http://schemas.microsoft.com/office/drawing/2014/main" id="{018D9864-622A-4B35-A2E7-46834DA34D01}"/>
              </a:ext>
            </a:extLst>
          </p:cNvPr>
          <p:cNvSpPr>
            <a:spLocks noGrp="1"/>
          </p:cNvSpPr>
          <p:nvPr>
            <p:ph type="title" idx="4294967295"/>
          </p:nvPr>
        </p:nvSpPr>
        <p:spPr>
          <a:xfrm>
            <a:off x="407315" y="250073"/>
            <a:ext cx="7415834" cy="455554"/>
          </a:xfrm>
        </p:spPr>
        <p:txBody>
          <a:bodyPr/>
          <a:lstStyle/>
          <a:p>
            <a:r>
              <a:rPr lang="en-US" dirty="0">
                <a:latin typeface="Kaufland Office" panose="02000503040000020003" pitchFamily="2" charset="0"/>
              </a:rPr>
              <a:t>Join our lines!</a:t>
            </a:r>
          </a:p>
        </p:txBody>
      </p:sp>
      <p:sp>
        <p:nvSpPr>
          <p:cNvPr id="5" name="Text Placeholder 4">
            <a:extLst>
              <a:ext uri="{FF2B5EF4-FFF2-40B4-BE49-F238E27FC236}">
                <a16:creationId xmlns:a16="http://schemas.microsoft.com/office/drawing/2014/main" id="{E5B2D4B4-8454-48F1-8423-7C2206F3758C}"/>
              </a:ext>
            </a:extLst>
          </p:cNvPr>
          <p:cNvSpPr>
            <a:spLocks noGrp="1"/>
          </p:cNvSpPr>
          <p:nvPr>
            <p:ph type="body" sz="quarter" idx="4294967295"/>
          </p:nvPr>
        </p:nvSpPr>
        <p:spPr>
          <a:xfrm>
            <a:off x="2387289" y="5104675"/>
            <a:ext cx="7415834" cy="360315"/>
          </a:xfrm>
        </p:spPr>
        <p:txBody>
          <a:bodyPr/>
          <a:lstStyle/>
          <a:p>
            <a:pPr algn="ctr"/>
            <a:r>
              <a:rPr lang="en-US" sz="1600" b="0" dirty="0">
                <a:latin typeface="Kaufland Office" panose="02000503040000020003" pitchFamily="2" charset="0"/>
                <a:hlinkClick r:id="rId3"/>
              </a:rPr>
              <a:t>https://bg.it.schwarz</a:t>
            </a:r>
            <a:endParaRPr lang="en-US" sz="1600" b="0" dirty="0">
              <a:latin typeface="Kaufland Office" panose="02000503040000020003" pitchFamily="2" charset="0"/>
            </a:endParaRPr>
          </a:p>
          <a:p>
            <a:pPr algn="ctr"/>
            <a:r>
              <a:rPr lang="en-US" sz="1600" b="0" dirty="0">
                <a:latin typeface="Kaufland Office" panose="02000503040000020003" pitchFamily="2" charset="0"/>
                <a:hlinkClick r:id="rId4"/>
              </a:rPr>
              <a:t>https://www.jobs.bg/company/291782</a:t>
            </a:r>
            <a:endParaRPr lang="en-US" sz="1600" b="0" dirty="0">
              <a:latin typeface="Kaufland Office" panose="02000503040000020003" pitchFamily="2" charset="0"/>
            </a:endParaRPr>
          </a:p>
          <a:p>
            <a:pPr algn="ctr"/>
            <a:r>
              <a:rPr lang="en-US" sz="1600" b="0" dirty="0">
                <a:latin typeface="Kaufland Office" panose="02000503040000020003" pitchFamily="2" charset="0"/>
                <a:hlinkClick r:id="rId5"/>
              </a:rPr>
              <a:t>https://www.facebook.com/schwarzitbg/</a:t>
            </a:r>
            <a:endParaRPr lang="en-US" sz="1600" b="0" dirty="0">
              <a:latin typeface="Kaufland Office" panose="02000503040000020003" pitchFamily="2" charset="0"/>
            </a:endParaRPr>
          </a:p>
          <a:p>
            <a:pPr algn="ctr"/>
            <a:r>
              <a:rPr lang="en-US" sz="1600" b="0" dirty="0">
                <a:latin typeface="Kaufland Office" panose="02000503040000020003" pitchFamily="2" charset="0"/>
                <a:hlinkClick r:id="rId6"/>
              </a:rPr>
              <a:t>https://dev.bg/company/schwarz-it-bulgaria/</a:t>
            </a:r>
            <a:endParaRPr lang="en-US" sz="1600" b="0" dirty="0">
              <a:latin typeface="Kaufland Office" panose="02000503040000020003" pitchFamily="2" charset="0"/>
            </a:endParaRPr>
          </a:p>
          <a:p>
            <a:pPr algn="ctr"/>
            <a:r>
              <a:rPr lang="en-US" sz="1600" b="0" dirty="0">
                <a:latin typeface="Kaufland Office" panose="02000503040000020003" pitchFamily="2" charset="0"/>
                <a:hlinkClick r:id="rId7"/>
              </a:rPr>
              <a:t>https://www.linkedin.com/company/schwarz-it-bulgaria/mycompany/</a:t>
            </a:r>
            <a:endParaRPr lang="en-US" sz="1600" dirty="0">
              <a:latin typeface="Kaufland Office" panose="02000503040000020003" pitchFamily="2" charset="0"/>
            </a:endParaRPr>
          </a:p>
          <a:p>
            <a:pPr algn="ctr"/>
            <a:endParaRPr lang="en-US" sz="1600" b="0" dirty="0">
              <a:latin typeface="Kaufland Office" panose="02000503040000020003" pitchFamily="2" charset="0"/>
            </a:endParaRPr>
          </a:p>
        </p:txBody>
      </p:sp>
      <p:sp>
        <p:nvSpPr>
          <p:cNvPr id="8" name="Slide Number Placeholder 7">
            <a:extLst>
              <a:ext uri="{FF2B5EF4-FFF2-40B4-BE49-F238E27FC236}">
                <a16:creationId xmlns:a16="http://schemas.microsoft.com/office/drawing/2014/main" id="{3A09F957-AE96-4311-8A48-BC2D7AFE39CC}"/>
              </a:ext>
            </a:extLst>
          </p:cNvPr>
          <p:cNvSpPr>
            <a:spLocks noGrp="1"/>
          </p:cNvSpPr>
          <p:nvPr>
            <p:ph type="sldNum" sz="quarter" idx="4294967295"/>
          </p:nvPr>
        </p:nvSpPr>
        <p:spPr>
          <a:xfrm>
            <a:off x="11423104" y="6381738"/>
            <a:ext cx="360315" cy="215872"/>
          </a:xfrm>
        </p:spPr>
        <p:txBody>
          <a:bodyPr/>
          <a:lstStyle/>
          <a:p>
            <a:pPr algn="r"/>
            <a:r>
              <a:rPr lang="de-DE" dirty="0">
                <a:latin typeface="Kaufland Office" panose="02000503040000020003" pitchFamily="2" charset="0"/>
              </a:rPr>
              <a:t>10</a:t>
            </a:r>
          </a:p>
        </p:txBody>
      </p:sp>
    </p:spTree>
    <p:extLst>
      <p:ext uri="{BB962C8B-B14F-4D97-AF65-F5344CB8AC3E}">
        <p14:creationId xmlns:p14="http://schemas.microsoft.com/office/powerpoint/2010/main" val="614948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ihandform: Form 6">
            <a:extLst>
              <a:ext uri="{FF2B5EF4-FFF2-40B4-BE49-F238E27FC236}">
                <a16:creationId xmlns:a16="http://schemas.microsoft.com/office/drawing/2014/main" id="{9FB9A987-FAAD-4824-948E-2C04B5CC3206}"/>
              </a:ext>
            </a:extLst>
          </p:cNvPr>
          <p:cNvSpPr/>
          <p:nvPr/>
        </p:nvSpPr>
        <p:spPr>
          <a:xfrm>
            <a:off x="-579635" y="2627341"/>
            <a:ext cx="5189043" cy="1933860"/>
          </a:xfrm>
          <a:custGeom>
            <a:avLst/>
            <a:gdLst>
              <a:gd name="connsiteX0" fmla="*/ 5568315 w 5648325"/>
              <a:gd name="connsiteY0" fmla="*/ 1066865 h 2105025"/>
              <a:gd name="connsiteX1" fmla="*/ 5335905 w 5648325"/>
              <a:gd name="connsiteY1" fmla="*/ 1066865 h 2105025"/>
              <a:gd name="connsiteX2" fmla="*/ 5278755 w 5648325"/>
              <a:gd name="connsiteY2" fmla="*/ 1039243 h 2105025"/>
              <a:gd name="connsiteX3" fmla="*/ 5160645 w 5648325"/>
              <a:gd name="connsiteY3" fmla="*/ 823978 h 2105025"/>
              <a:gd name="connsiteX4" fmla="*/ 5030153 w 5648325"/>
              <a:gd name="connsiteY4" fmla="*/ 758255 h 2105025"/>
              <a:gd name="connsiteX5" fmla="*/ 4921568 w 5648325"/>
              <a:gd name="connsiteY5" fmla="*/ 852553 h 2105025"/>
              <a:gd name="connsiteX6" fmla="*/ 4720590 w 5648325"/>
              <a:gd name="connsiteY6" fmla="*/ 1783145 h 2105025"/>
              <a:gd name="connsiteX7" fmla="*/ 4460558 w 5648325"/>
              <a:gd name="connsiteY7" fmla="*/ 101983 h 2105025"/>
              <a:gd name="connsiteX8" fmla="*/ 4338638 w 5648325"/>
              <a:gd name="connsiteY8" fmla="*/ 65 h 2105025"/>
              <a:gd name="connsiteX9" fmla="*/ 4211003 w 5648325"/>
              <a:gd name="connsiteY9" fmla="*/ 96268 h 2105025"/>
              <a:gd name="connsiteX10" fmla="*/ 3975735 w 5648325"/>
              <a:gd name="connsiteY10" fmla="*/ 1181165 h 2105025"/>
              <a:gd name="connsiteX11" fmla="*/ 3848100 w 5648325"/>
              <a:gd name="connsiteY11" fmla="*/ 856363 h 2105025"/>
              <a:gd name="connsiteX12" fmla="*/ 3716655 w 5648325"/>
              <a:gd name="connsiteY12" fmla="*/ 768733 h 2105025"/>
              <a:gd name="connsiteX13" fmla="*/ 3581400 w 5648325"/>
              <a:gd name="connsiteY13" fmla="*/ 851600 h 2105025"/>
              <a:gd name="connsiteX14" fmla="*/ 3506153 w 5648325"/>
              <a:gd name="connsiteY14" fmla="*/ 1026860 h 2105025"/>
              <a:gd name="connsiteX15" fmla="*/ 3430905 w 5648325"/>
              <a:gd name="connsiteY15" fmla="*/ 1065913 h 2105025"/>
              <a:gd name="connsiteX16" fmla="*/ 3095625 w 5648325"/>
              <a:gd name="connsiteY16" fmla="*/ 1065913 h 2105025"/>
              <a:gd name="connsiteX17" fmla="*/ 3091815 w 5648325"/>
              <a:gd name="connsiteY17" fmla="*/ 1065913 h 2105025"/>
              <a:gd name="connsiteX18" fmla="*/ 2634615 w 5648325"/>
              <a:gd name="connsiteY18" fmla="*/ 1065913 h 2105025"/>
              <a:gd name="connsiteX19" fmla="*/ 2577465 w 5648325"/>
              <a:gd name="connsiteY19" fmla="*/ 1038290 h 2105025"/>
              <a:gd name="connsiteX20" fmla="*/ 2459355 w 5648325"/>
              <a:gd name="connsiteY20" fmla="*/ 823025 h 2105025"/>
              <a:gd name="connsiteX21" fmla="*/ 2328863 w 5648325"/>
              <a:gd name="connsiteY21" fmla="*/ 757303 h 2105025"/>
              <a:gd name="connsiteX22" fmla="*/ 2220278 w 5648325"/>
              <a:gd name="connsiteY22" fmla="*/ 851600 h 2105025"/>
              <a:gd name="connsiteX23" fmla="*/ 2019300 w 5648325"/>
              <a:gd name="connsiteY23" fmla="*/ 1782193 h 2105025"/>
              <a:gd name="connsiteX24" fmla="*/ 1761173 w 5648325"/>
              <a:gd name="connsiteY24" fmla="*/ 101983 h 2105025"/>
              <a:gd name="connsiteX25" fmla="*/ 1639253 w 5648325"/>
              <a:gd name="connsiteY25" fmla="*/ 65 h 2105025"/>
              <a:gd name="connsiteX26" fmla="*/ 1511618 w 5648325"/>
              <a:gd name="connsiteY26" fmla="*/ 96268 h 2105025"/>
              <a:gd name="connsiteX27" fmla="*/ 1276350 w 5648325"/>
              <a:gd name="connsiteY27" fmla="*/ 1181165 h 2105025"/>
              <a:gd name="connsiteX28" fmla="*/ 1149668 w 5648325"/>
              <a:gd name="connsiteY28" fmla="*/ 855410 h 2105025"/>
              <a:gd name="connsiteX29" fmla="*/ 1018223 w 5648325"/>
              <a:gd name="connsiteY29" fmla="*/ 767780 h 2105025"/>
              <a:gd name="connsiteX30" fmla="*/ 882968 w 5648325"/>
              <a:gd name="connsiteY30" fmla="*/ 850648 h 2105025"/>
              <a:gd name="connsiteX31" fmla="*/ 807720 w 5648325"/>
              <a:gd name="connsiteY31" fmla="*/ 1025908 h 2105025"/>
              <a:gd name="connsiteX32" fmla="*/ 732473 w 5648325"/>
              <a:gd name="connsiteY32" fmla="*/ 1064960 h 2105025"/>
              <a:gd name="connsiteX33" fmla="*/ 81915 w 5648325"/>
              <a:gd name="connsiteY33" fmla="*/ 1064960 h 2105025"/>
              <a:gd name="connsiteX34" fmla="*/ 0 w 5648325"/>
              <a:gd name="connsiteY34" fmla="*/ 1146875 h 2105025"/>
              <a:gd name="connsiteX35" fmla="*/ 81915 w 5648325"/>
              <a:gd name="connsiteY35" fmla="*/ 1228790 h 2105025"/>
              <a:gd name="connsiteX36" fmla="*/ 731520 w 5648325"/>
              <a:gd name="connsiteY36" fmla="*/ 1228790 h 2105025"/>
              <a:gd name="connsiteX37" fmla="*/ 958215 w 5648325"/>
              <a:gd name="connsiteY37" fmla="*/ 1089725 h 2105025"/>
              <a:gd name="connsiteX38" fmla="*/ 1014413 w 5648325"/>
              <a:gd name="connsiteY38" fmla="*/ 959233 h 2105025"/>
              <a:gd name="connsiteX39" fmla="*/ 1165860 w 5648325"/>
              <a:gd name="connsiteY39" fmla="*/ 1348805 h 2105025"/>
              <a:gd name="connsiteX40" fmla="*/ 1296353 w 5648325"/>
              <a:gd name="connsiteY40" fmla="*/ 1426910 h 2105025"/>
              <a:gd name="connsiteX41" fmla="*/ 1410653 w 5648325"/>
              <a:gd name="connsiteY41" fmla="*/ 1331660 h 2105025"/>
              <a:gd name="connsiteX42" fmla="*/ 1628775 w 5648325"/>
              <a:gd name="connsiteY42" fmla="*/ 322010 h 2105025"/>
              <a:gd name="connsiteX43" fmla="*/ 1888808 w 5648325"/>
              <a:gd name="connsiteY43" fmla="*/ 2004125 h 2105025"/>
              <a:gd name="connsiteX44" fmla="*/ 2010728 w 5648325"/>
              <a:gd name="connsiteY44" fmla="*/ 2106043 h 2105025"/>
              <a:gd name="connsiteX45" fmla="*/ 2014538 w 5648325"/>
              <a:gd name="connsiteY45" fmla="*/ 2106043 h 2105025"/>
              <a:gd name="connsiteX46" fmla="*/ 2139315 w 5648325"/>
              <a:gd name="connsiteY46" fmla="*/ 2009840 h 2105025"/>
              <a:gd name="connsiteX47" fmla="*/ 2360295 w 5648325"/>
              <a:gd name="connsiteY47" fmla="*/ 983045 h 2105025"/>
              <a:gd name="connsiteX48" fmla="*/ 2431733 w 5648325"/>
              <a:gd name="connsiteY48" fmla="*/ 1113538 h 2105025"/>
              <a:gd name="connsiteX49" fmla="*/ 2634615 w 5648325"/>
              <a:gd name="connsiteY49" fmla="*/ 1230695 h 2105025"/>
              <a:gd name="connsiteX50" fmla="*/ 2776538 w 5648325"/>
              <a:gd name="connsiteY50" fmla="*/ 1230695 h 2105025"/>
              <a:gd name="connsiteX51" fmla="*/ 2780348 w 5648325"/>
              <a:gd name="connsiteY51" fmla="*/ 1230695 h 2105025"/>
              <a:gd name="connsiteX52" fmla="*/ 3429953 w 5648325"/>
              <a:gd name="connsiteY52" fmla="*/ 1230695 h 2105025"/>
              <a:gd name="connsiteX53" fmla="*/ 3656648 w 5648325"/>
              <a:gd name="connsiteY53" fmla="*/ 1091630 h 2105025"/>
              <a:gd name="connsiteX54" fmla="*/ 3712845 w 5648325"/>
              <a:gd name="connsiteY54" fmla="*/ 961138 h 2105025"/>
              <a:gd name="connsiteX55" fmla="*/ 3864293 w 5648325"/>
              <a:gd name="connsiteY55" fmla="*/ 1350710 h 2105025"/>
              <a:gd name="connsiteX56" fmla="*/ 3994785 w 5648325"/>
              <a:gd name="connsiteY56" fmla="*/ 1428815 h 2105025"/>
              <a:gd name="connsiteX57" fmla="*/ 4109085 w 5648325"/>
              <a:gd name="connsiteY57" fmla="*/ 1333565 h 2105025"/>
              <a:gd name="connsiteX58" fmla="*/ 4329113 w 5648325"/>
              <a:gd name="connsiteY58" fmla="*/ 321058 h 2105025"/>
              <a:gd name="connsiteX59" fmla="*/ 4589145 w 5648325"/>
              <a:gd name="connsiteY59" fmla="*/ 2003173 h 2105025"/>
              <a:gd name="connsiteX60" fmla="*/ 4711065 w 5648325"/>
              <a:gd name="connsiteY60" fmla="*/ 2105090 h 2105025"/>
              <a:gd name="connsiteX61" fmla="*/ 4714875 w 5648325"/>
              <a:gd name="connsiteY61" fmla="*/ 2105090 h 2105025"/>
              <a:gd name="connsiteX62" fmla="*/ 4839653 w 5648325"/>
              <a:gd name="connsiteY62" fmla="*/ 2008888 h 2105025"/>
              <a:gd name="connsiteX63" fmla="*/ 5060633 w 5648325"/>
              <a:gd name="connsiteY63" fmla="*/ 982093 h 2105025"/>
              <a:gd name="connsiteX64" fmla="*/ 5132070 w 5648325"/>
              <a:gd name="connsiteY64" fmla="*/ 1112585 h 2105025"/>
              <a:gd name="connsiteX65" fmla="*/ 5334953 w 5648325"/>
              <a:gd name="connsiteY65" fmla="*/ 1229743 h 2105025"/>
              <a:gd name="connsiteX66" fmla="*/ 5476875 w 5648325"/>
              <a:gd name="connsiteY66" fmla="*/ 1229743 h 2105025"/>
              <a:gd name="connsiteX67" fmla="*/ 5480685 w 5648325"/>
              <a:gd name="connsiteY67" fmla="*/ 1229743 h 2105025"/>
              <a:gd name="connsiteX68" fmla="*/ 5656898 w 5648325"/>
              <a:gd name="connsiteY68" fmla="*/ 1229743 h 2105025"/>
              <a:gd name="connsiteX69" fmla="*/ 5568315 w 5648325"/>
              <a:gd name="connsiteY69" fmla="*/ 1066865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648325" h="2105025">
                <a:moveTo>
                  <a:pt x="5568315" y="1066865"/>
                </a:moveTo>
                <a:lnTo>
                  <a:pt x="5335905" y="1066865"/>
                </a:lnTo>
                <a:cubicBezTo>
                  <a:pt x="5307330" y="1066865"/>
                  <a:pt x="5285423" y="1052578"/>
                  <a:pt x="5278755" y="1039243"/>
                </a:cubicBezTo>
                <a:lnTo>
                  <a:pt x="5160645" y="823978"/>
                </a:lnTo>
                <a:cubicBezTo>
                  <a:pt x="5136833" y="778258"/>
                  <a:pt x="5084445" y="751588"/>
                  <a:pt x="5030153" y="758255"/>
                </a:cubicBezTo>
                <a:cubicBezTo>
                  <a:pt x="4975860" y="764923"/>
                  <a:pt x="4932998" y="802070"/>
                  <a:pt x="4921568" y="852553"/>
                </a:cubicBezTo>
                <a:lnTo>
                  <a:pt x="4720590" y="1783145"/>
                </a:lnTo>
                <a:lnTo>
                  <a:pt x="4460558" y="101983"/>
                </a:lnTo>
                <a:cubicBezTo>
                  <a:pt x="4451033" y="43880"/>
                  <a:pt x="4400550" y="1970"/>
                  <a:pt x="4338638" y="65"/>
                </a:cubicBezTo>
                <a:cubicBezTo>
                  <a:pt x="4275773" y="-887"/>
                  <a:pt x="4223385" y="38165"/>
                  <a:pt x="4211003" y="96268"/>
                </a:cubicBezTo>
                <a:lnTo>
                  <a:pt x="3975735" y="1181165"/>
                </a:lnTo>
                <a:lnTo>
                  <a:pt x="3848100" y="856363"/>
                </a:lnTo>
                <a:cubicBezTo>
                  <a:pt x="3828098" y="803975"/>
                  <a:pt x="3776663" y="770638"/>
                  <a:pt x="3716655" y="768733"/>
                </a:cubicBezTo>
                <a:cubicBezTo>
                  <a:pt x="3656648" y="767780"/>
                  <a:pt x="3604260" y="800165"/>
                  <a:pt x="3581400" y="851600"/>
                </a:cubicBezTo>
                <a:lnTo>
                  <a:pt x="3506153" y="1026860"/>
                </a:lnTo>
                <a:cubicBezTo>
                  <a:pt x="3496628" y="1049720"/>
                  <a:pt x="3464243" y="1065913"/>
                  <a:pt x="3430905" y="1065913"/>
                </a:cubicBezTo>
                <a:lnTo>
                  <a:pt x="3095625" y="1065913"/>
                </a:lnTo>
                <a:cubicBezTo>
                  <a:pt x="3094673" y="1065913"/>
                  <a:pt x="3092768" y="1065913"/>
                  <a:pt x="3091815" y="1065913"/>
                </a:cubicBezTo>
                <a:lnTo>
                  <a:pt x="2634615" y="1065913"/>
                </a:lnTo>
                <a:cubicBezTo>
                  <a:pt x="2606040" y="1065913"/>
                  <a:pt x="2584133" y="1051625"/>
                  <a:pt x="2577465" y="1038290"/>
                </a:cubicBezTo>
                <a:lnTo>
                  <a:pt x="2459355" y="823025"/>
                </a:lnTo>
                <a:cubicBezTo>
                  <a:pt x="2435543" y="777305"/>
                  <a:pt x="2383155" y="750635"/>
                  <a:pt x="2328863" y="757303"/>
                </a:cubicBezTo>
                <a:cubicBezTo>
                  <a:pt x="2274570" y="763970"/>
                  <a:pt x="2231708" y="801118"/>
                  <a:pt x="2220278" y="851600"/>
                </a:cubicBezTo>
                <a:lnTo>
                  <a:pt x="2019300" y="1782193"/>
                </a:lnTo>
                <a:lnTo>
                  <a:pt x="1761173" y="101983"/>
                </a:lnTo>
                <a:cubicBezTo>
                  <a:pt x="1751648" y="43880"/>
                  <a:pt x="1701165" y="1970"/>
                  <a:pt x="1639253" y="65"/>
                </a:cubicBezTo>
                <a:cubicBezTo>
                  <a:pt x="1576388" y="-1840"/>
                  <a:pt x="1524000" y="38165"/>
                  <a:pt x="1511618" y="96268"/>
                </a:cubicBezTo>
                <a:lnTo>
                  <a:pt x="1276350" y="1181165"/>
                </a:lnTo>
                <a:lnTo>
                  <a:pt x="1149668" y="855410"/>
                </a:lnTo>
                <a:cubicBezTo>
                  <a:pt x="1129665" y="803023"/>
                  <a:pt x="1078230" y="768733"/>
                  <a:pt x="1018223" y="767780"/>
                </a:cubicBezTo>
                <a:cubicBezTo>
                  <a:pt x="958215" y="766828"/>
                  <a:pt x="905828" y="799213"/>
                  <a:pt x="882968" y="850648"/>
                </a:cubicBezTo>
                <a:lnTo>
                  <a:pt x="807720" y="1025908"/>
                </a:lnTo>
                <a:cubicBezTo>
                  <a:pt x="798195" y="1048768"/>
                  <a:pt x="765810" y="1064960"/>
                  <a:pt x="732473" y="1064960"/>
                </a:cubicBezTo>
                <a:lnTo>
                  <a:pt x="81915" y="1064960"/>
                </a:lnTo>
                <a:cubicBezTo>
                  <a:pt x="36195" y="1064960"/>
                  <a:pt x="0" y="1102108"/>
                  <a:pt x="0" y="1146875"/>
                </a:cubicBezTo>
                <a:cubicBezTo>
                  <a:pt x="0" y="1192595"/>
                  <a:pt x="37148" y="1228790"/>
                  <a:pt x="81915" y="1228790"/>
                </a:cubicBezTo>
                <a:lnTo>
                  <a:pt x="731520" y="1228790"/>
                </a:lnTo>
                <a:cubicBezTo>
                  <a:pt x="832485" y="1228790"/>
                  <a:pt x="922020" y="1174498"/>
                  <a:pt x="958215" y="1089725"/>
                </a:cubicBezTo>
                <a:lnTo>
                  <a:pt x="1014413" y="959233"/>
                </a:lnTo>
                <a:lnTo>
                  <a:pt x="1165860" y="1348805"/>
                </a:lnTo>
                <a:cubicBezTo>
                  <a:pt x="1185863" y="1400240"/>
                  <a:pt x="1238250" y="1431673"/>
                  <a:pt x="1296353" y="1426910"/>
                </a:cubicBezTo>
                <a:cubicBezTo>
                  <a:pt x="1353503" y="1422148"/>
                  <a:pt x="1399223" y="1384048"/>
                  <a:pt x="1410653" y="1331660"/>
                </a:cubicBezTo>
                <a:lnTo>
                  <a:pt x="1628775" y="322010"/>
                </a:lnTo>
                <a:lnTo>
                  <a:pt x="1888808" y="2004125"/>
                </a:lnTo>
                <a:cubicBezTo>
                  <a:pt x="1898333" y="2062228"/>
                  <a:pt x="1948815" y="2104138"/>
                  <a:pt x="2010728" y="2106043"/>
                </a:cubicBezTo>
                <a:cubicBezTo>
                  <a:pt x="2011680" y="2106043"/>
                  <a:pt x="2013585" y="2106043"/>
                  <a:pt x="2014538" y="2106043"/>
                </a:cubicBezTo>
                <a:cubicBezTo>
                  <a:pt x="2075498" y="2106043"/>
                  <a:pt x="2125980" y="2066990"/>
                  <a:pt x="2139315" y="2009840"/>
                </a:cubicBezTo>
                <a:lnTo>
                  <a:pt x="2360295" y="983045"/>
                </a:lnTo>
                <a:lnTo>
                  <a:pt x="2431733" y="1113538"/>
                </a:lnTo>
                <a:cubicBezTo>
                  <a:pt x="2467928" y="1184023"/>
                  <a:pt x="2547938" y="1230695"/>
                  <a:pt x="2634615" y="1230695"/>
                </a:cubicBezTo>
                <a:lnTo>
                  <a:pt x="2776538" y="1230695"/>
                </a:lnTo>
                <a:cubicBezTo>
                  <a:pt x="2777490" y="1230695"/>
                  <a:pt x="2779395" y="1230695"/>
                  <a:pt x="2780348" y="1230695"/>
                </a:cubicBezTo>
                <a:lnTo>
                  <a:pt x="3429953" y="1230695"/>
                </a:lnTo>
                <a:cubicBezTo>
                  <a:pt x="3530918" y="1230695"/>
                  <a:pt x="3619500" y="1176403"/>
                  <a:pt x="3656648" y="1091630"/>
                </a:cubicBezTo>
                <a:lnTo>
                  <a:pt x="3712845" y="961138"/>
                </a:lnTo>
                <a:lnTo>
                  <a:pt x="3864293" y="1350710"/>
                </a:lnTo>
                <a:cubicBezTo>
                  <a:pt x="3884295" y="1402145"/>
                  <a:pt x="3936683" y="1433578"/>
                  <a:pt x="3994785" y="1428815"/>
                </a:cubicBezTo>
                <a:cubicBezTo>
                  <a:pt x="4051935" y="1424053"/>
                  <a:pt x="4097655" y="1385953"/>
                  <a:pt x="4109085" y="1333565"/>
                </a:cubicBezTo>
                <a:lnTo>
                  <a:pt x="4329113" y="321058"/>
                </a:lnTo>
                <a:lnTo>
                  <a:pt x="4589145" y="2003173"/>
                </a:lnTo>
                <a:cubicBezTo>
                  <a:pt x="4598670" y="2061275"/>
                  <a:pt x="4649153" y="2103185"/>
                  <a:pt x="4711065" y="2105090"/>
                </a:cubicBezTo>
                <a:cubicBezTo>
                  <a:pt x="4712018" y="2105090"/>
                  <a:pt x="4713923" y="2105090"/>
                  <a:pt x="4714875" y="2105090"/>
                </a:cubicBezTo>
                <a:cubicBezTo>
                  <a:pt x="4775835" y="2105090"/>
                  <a:pt x="4826318" y="2066038"/>
                  <a:pt x="4839653" y="2008888"/>
                </a:cubicBezTo>
                <a:lnTo>
                  <a:pt x="5060633" y="982093"/>
                </a:lnTo>
                <a:lnTo>
                  <a:pt x="5132070" y="1112585"/>
                </a:lnTo>
                <a:cubicBezTo>
                  <a:pt x="5168265" y="1183070"/>
                  <a:pt x="5248275" y="1229743"/>
                  <a:pt x="5334953" y="1229743"/>
                </a:cubicBezTo>
                <a:lnTo>
                  <a:pt x="5476875" y="1229743"/>
                </a:lnTo>
                <a:cubicBezTo>
                  <a:pt x="5477828" y="1229743"/>
                  <a:pt x="5479733" y="1229743"/>
                  <a:pt x="5480685" y="1229743"/>
                </a:cubicBezTo>
                <a:lnTo>
                  <a:pt x="5656898" y="1229743"/>
                </a:lnTo>
                <a:cubicBezTo>
                  <a:pt x="5623560" y="1173545"/>
                  <a:pt x="5594033" y="1118300"/>
                  <a:pt x="5568315" y="1066865"/>
                </a:cubicBezTo>
                <a:close/>
              </a:path>
            </a:pathLst>
          </a:custGeom>
          <a:solidFill>
            <a:srgbClr val="FFFFFF"/>
          </a:solidFill>
          <a:ln w="9525" cap="flat">
            <a:noFill/>
            <a:prstDash val="solid"/>
            <a:miter/>
          </a:ln>
        </p:spPr>
        <p:txBody>
          <a:bodyPr rtlCol="0" anchor="ct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a:ln>
                <a:noFill/>
              </a:ln>
              <a:solidFill>
                <a:prstClr val="black"/>
              </a:solidFill>
              <a:effectLst/>
              <a:uLnTx/>
              <a:uFillTx/>
              <a:latin typeface="Kaufland Office" panose="02000503040000020003" pitchFamily="2" charset="0"/>
            </a:endParaRPr>
          </a:p>
        </p:txBody>
      </p:sp>
      <p:sp>
        <p:nvSpPr>
          <p:cNvPr id="11" name="Freihandform: Form 9">
            <a:extLst>
              <a:ext uri="{FF2B5EF4-FFF2-40B4-BE49-F238E27FC236}">
                <a16:creationId xmlns:a16="http://schemas.microsoft.com/office/drawing/2014/main" id="{1CC03C6B-8301-4349-96A3-82CCED858526}"/>
              </a:ext>
            </a:extLst>
          </p:cNvPr>
          <p:cNvSpPr/>
          <p:nvPr/>
        </p:nvSpPr>
        <p:spPr>
          <a:xfrm>
            <a:off x="8120000" y="2535901"/>
            <a:ext cx="4751809" cy="1932125"/>
          </a:xfrm>
          <a:custGeom>
            <a:avLst/>
            <a:gdLst>
              <a:gd name="connsiteX0" fmla="*/ 1145857 w 5172392"/>
              <a:gd name="connsiteY0" fmla="*/ 17 h 2103137"/>
              <a:gd name="connsiteX1" fmla="*/ 1267777 w 5172392"/>
              <a:gd name="connsiteY1" fmla="*/ 101935 h 2103137"/>
              <a:gd name="connsiteX2" fmla="*/ 1527810 w 5172392"/>
              <a:gd name="connsiteY2" fmla="*/ 1783097 h 2103137"/>
              <a:gd name="connsiteX3" fmla="*/ 1728788 w 5172392"/>
              <a:gd name="connsiteY3" fmla="*/ 852505 h 2103137"/>
              <a:gd name="connsiteX4" fmla="*/ 1837373 w 5172392"/>
              <a:gd name="connsiteY4" fmla="*/ 758207 h 2103137"/>
              <a:gd name="connsiteX5" fmla="*/ 1967865 w 5172392"/>
              <a:gd name="connsiteY5" fmla="*/ 823930 h 2103137"/>
              <a:gd name="connsiteX6" fmla="*/ 2085975 w 5172392"/>
              <a:gd name="connsiteY6" fmla="*/ 1039195 h 2103137"/>
              <a:gd name="connsiteX7" fmla="*/ 2143125 w 5172392"/>
              <a:gd name="connsiteY7" fmla="*/ 1066817 h 2103137"/>
              <a:gd name="connsiteX8" fmla="*/ 2574869 w 5172392"/>
              <a:gd name="connsiteY8" fmla="*/ 1066817 h 2103137"/>
              <a:gd name="connsiteX9" fmla="*/ 2575877 w 5172392"/>
              <a:gd name="connsiteY9" fmla="*/ 1064912 h 2103137"/>
              <a:gd name="connsiteX10" fmla="*/ 2728277 w 5172392"/>
              <a:gd name="connsiteY10" fmla="*/ 1064912 h 2103137"/>
              <a:gd name="connsiteX11" fmla="*/ 2803525 w 5172392"/>
              <a:gd name="connsiteY11" fmla="*/ 1025860 h 2103137"/>
              <a:gd name="connsiteX12" fmla="*/ 2878773 w 5172392"/>
              <a:gd name="connsiteY12" fmla="*/ 850600 h 2103137"/>
              <a:gd name="connsiteX13" fmla="*/ 3014027 w 5172392"/>
              <a:gd name="connsiteY13" fmla="*/ 767732 h 2103137"/>
              <a:gd name="connsiteX14" fmla="*/ 3145473 w 5172392"/>
              <a:gd name="connsiteY14" fmla="*/ 855362 h 2103137"/>
              <a:gd name="connsiteX15" fmla="*/ 3272155 w 5172392"/>
              <a:gd name="connsiteY15" fmla="*/ 1181117 h 2103137"/>
              <a:gd name="connsiteX16" fmla="*/ 3507423 w 5172392"/>
              <a:gd name="connsiteY16" fmla="*/ 96220 h 2103137"/>
              <a:gd name="connsiteX17" fmla="*/ 3635057 w 5172392"/>
              <a:gd name="connsiteY17" fmla="*/ 17 h 2103137"/>
              <a:gd name="connsiteX18" fmla="*/ 3756977 w 5172392"/>
              <a:gd name="connsiteY18" fmla="*/ 101935 h 2103137"/>
              <a:gd name="connsiteX19" fmla="*/ 4017010 w 5172392"/>
              <a:gd name="connsiteY19" fmla="*/ 1783097 h 2103137"/>
              <a:gd name="connsiteX20" fmla="*/ 4217988 w 5172392"/>
              <a:gd name="connsiteY20" fmla="*/ 852505 h 2103137"/>
              <a:gd name="connsiteX21" fmla="*/ 4326573 w 5172392"/>
              <a:gd name="connsiteY21" fmla="*/ 758207 h 2103137"/>
              <a:gd name="connsiteX22" fmla="*/ 4457065 w 5172392"/>
              <a:gd name="connsiteY22" fmla="*/ 823930 h 2103137"/>
              <a:gd name="connsiteX23" fmla="*/ 4575175 w 5172392"/>
              <a:gd name="connsiteY23" fmla="*/ 1039195 h 2103137"/>
              <a:gd name="connsiteX24" fmla="*/ 4632325 w 5172392"/>
              <a:gd name="connsiteY24" fmla="*/ 1066817 h 2103137"/>
              <a:gd name="connsiteX25" fmla="*/ 5089525 w 5172392"/>
              <a:gd name="connsiteY25" fmla="*/ 1066817 h 2103137"/>
              <a:gd name="connsiteX26" fmla="*/ 5172392 w 5172392"/>
              <a:gd name="connsiteY26" fmla="*/ 1145875 h 2103137"/>
              <a:gd name="connsiteX27" fmla="*/ 5090477 w 5172392"/>
              <a:gd name="connsiteY27" fmla="*/ 1227790 h 2103137"/>
              <a:gd name="connsiteX28" fmla="*/ 4633277 w 5172392"/>
              <a:gd name="connsiteY28" fmla="*/ 1227790 h 2103137"/>
              <a:gd name="connsiteX29" fmla="*/ 4430396 w 5172392"/>
              <a:gd name="connsiteY29" fmla="*/ 1110632 h 2103137"/>
              <a:gd name="connsiteX30" fmla="*/ 4358958 w 5172392"/>
              <a:gd name="connsiteY30" fmla="*/ 980140 h 2103137"/>
              <a:gd name="connsiteX31" fmla="*/ 4137977 w 5172392"/>
              <a:gd name="connsiteY31" fmla="*/ 2006935 h 2103137"/>
              <a:gd name="connsiteX32" fmla="*/ 4013200 w 5172392"/>
              <a:gd name="connsiteY32" fmla="*/ 2103137 h 2103137"/>
              <a:gd name="connsiteX33" fmla="*/ 4009390 w 5172392"/>
              <a:gd name="connsiteY33" fmla="*/ 2103137 h 2103137"/>
              <a:gd name="connsiteX34" fmla="*/ 3887471 w 5172392"/>
              <a:gd name="connsiteY34" fmla="*/ 2001220 h 2103137"/>
              <a:gd name="connsiteX35" fmla="*/ 3627438 w 5172392"/>
              <a:gd name="connsiteY35" fmla="*/ 319105 h 2103137"/>
              <a:gd name="connsiteX36" fmla="*/ 3407410 w 5172392"/>
              <a:gd name="connsiteY36" fmla="*/ 1331612 h 2103137"/>
              <a:gd name="connsiteX37" fmla="*/ 3293110 w 5172392"/>
              <a:gd name="connsiteY37" fmla="*/ 1426862 h 2103137"/>
              <a:gd name="connsiteX38" fmla="*/ 3162618 w 5172392"/>
              <a:gd name="connsiteY38" fmla="*/ 1348757 h 2103137"/>
              <a:gd name="connsiteX39" fmla="*/ 3011170 w 5172392"/>
              <a:gd name="connsiteY39" fmla="*/ 959185 h 2103137"/>
              <a:gd name="connsiteX40" fmla="*/ 2954973 w 5172392"/>
              <a:gd name="connsiteY40" fmla="*/ 1089677 h 2103137"/>
              <a:gd name="connsiteX41" fmla="*/ 2728277 w 5172392"/>
              <a:gd name="connsiteY41" fmla="*/ 1228742 h 2103137"/>
              <a:gd name="connsiteX42" fmla="*/ 2489200 w 5172392"/>
              <a:gd name="connsiteY42" fmla="*/ 1228742 h 2103137"/>
              <a:gd name="connsiteX43" fmla="*/ 2489704 w 5172392"/>
              <a:gd name="connsiteY43" fmla="*/ 1227790 h 2103137"/>
              <a:gd name="connsiteX44" fmla="*/ 2144077 w 5172392"/>
              <a:gd name="connsiteY44" fmla="*/ 1227790 h 2103137"/>
              <a:gd name="connsiteX45" fmla="*/ 1941196 w 5172392"/>
              <a:gd name="connsiteY45" fmla="*/ 1110632 h 2103137"/>
              <a:gd name="connsiteX46" fmla="*/ 1869758 w 5172392"/>
              <a:gd name="connsiteY46" fmla="*/ 980140 h 2103137"/>
              <a:gd name="connsiteX47" fmla="*/ 1648777 w 5172392"/>
              <a:gd name="connsiteY47" fmla="*/ 2006935 h 2103137"/>
              <a:gd name="connsiteX48" fmla="*/ 1524000 w 5172392"/>
              <a:gd name="connsiteY48" fmla="*/ 2103137 h 2103137"/>
              <a:gd name="connsiteX49" fmla="*/ 1520190 w 5172392"/>
              <a:gd name="connsiteY49" fmla="*/ 2103137 h 2103137"/>
              <a:gd name="connsiteX50" fmla="*/ 1398271 w 5172392"/>
              <a:gd name="connsiteY50" fmla="*/ 2001220 h 2103137"/>
              <a:gd name="connsiteX51" fmla="*/ 1138238 w 5172392"/>
              <a:gd name="connsiteY51" fmla="*/ 319105 h 2103137"/>
              <a:gd name="connsiteX52" fmla="*/ 918210 w 5172392"/>
              <a:gd name="connsiteY52" fmla="*/ 1331612 h 2103137"/>
              <a:gd name="connsiteX53" fmla="*/ 803910 w 5172392"/>
              <a:gd name="connsiteY53" fmla="*/ 1426862 h 2103137"/>
              <a:gd name="connsiteX54" fmla="*/ 673418 w 5172392"/>
              <a:gd name="connsiteY54" fmla="*/ 1348757 h 2103137"/>
              <a:gd name="connsiteX55" fmla="*/ 521970 w 5172392"/>
              <a:gd name="connsiteY55" fmla="*/ 959185 h 2103137"/>
              <a:gd name="connsiteX56" fmla="*/ 465773 w 5172392"/>
              <a:gd name="connsiteY56" fmla="*/ 1089677 h 2103137"/>
              <a:gd name="connsiteX57" fmla="*/ 239077 w 5172392"/>
              <a:gd name="connsiteY57" fmla="*/ 1228742 h 2103137"/>
              <a:gd name="connsiteX58" fmla="*/ 0 w 5172392"/>
              <a:gd name="connsiteY58" fmla="*/ 1228742 h 2103137"/>
              <a:gd name="connsiteX59" fmla="*/ 86677 w 5172392"/>
              <a:gd name="connsiteY59" fmla="*/ 1064912 h 2103137"/>
              <a:gd name="connsiteX60" fmla="*/ 239077 w 5172392"/>
              <a:gd name="connsiteY60" fmla="*/ 1064912 h 2103137"/>
              <a:gd name="connsiteX61" fmla="*/ 314325 w 5172392"/>
              <a:gd name="connsiteY61" fmla="*/ 1025860 h 2103137"/>
              <a:gd name="connsiteX62" fmla="*/ 389573 w 5172392"/>
              <a:gd name="connsiteY62" fmla="*/ 850600 h 2103137"/>
              <a:gd name="connsiteX63" fmla="*/ 524827 w 5172392"/>
              <a:gd name="connsiteY63" fmla="*/ 767732 h 2103137"/>
              <a:gd name="connsiteX64" fmla="*/ 656273 w 5172392"/>
              <a:gd name="connsiteY64" fmla="*/ 855362 h 2103137"/>
              <a:gd name="connsiteX65" fmla="*/ 782955 w 5172392"/>
              <a:gd name="connsiteY65" fmla="*/ 1181117 h 2103137"/>
              <a:gd name="connsiteX66" fmla="*/ 1018223 w 5172392"/>
              <a:gd name="connsiteY66" fmla="*/ 96220 h 2103137"/>
              <a:gd name="connsiteX67" fmla="*/ 1145857 w 5172392"/>
              <a:gd name="connsiteY67" fmla="*/ 17 h 210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172392" h="2103137">
                <a:moveTo>
                  <a:pt x="1145857" y="17"/>
                </a:moveTo>
                <a:cubicBezTo>
                  <a:pt x="1207771" y="1922"/>
                  <a:pt x="1258252" y="43832"/>
                  <a:pt x="1267777" y="101935"/>
                </a:cubicBezTo>
                <a:lnTo>
                  <a:pt x="1527810" y="1783097"/>
                </a:lnTo>
                <a:lnTo>
                  <a:pt x="1728788" y="852505"/>
                </a:lnTo>
                <a:cubicBezTo>
                  <a:pt x="1740217" y="802022"/>
                  <a:pt x="1783080" y="764875"/>
                  <a:pt x="1837373" y="758207"/>
                </a:cubicBezTo>
                <a:cubicBezTo>
                  <a:pt x="1891665" y="751540"/>
                  <a:pt x="1944052" y="778210"/>
                  <a:pt x="1967865" y="823930"/>
                </a:cubicBezTo>
                <a:lnTo>
                  <a:pt x="2085975" y="1039195"/>
                </a:lnTo>
                <a:cubicBezTo>
                  <a:pt x="2092642" y="1052530"/>
                  <a:pt x="2114550" y="1066817"/>
                  <a:pt x="2143125" y="1066817"/>
                </a:cubicBezTo>
                <a:lnTo>
                  <a:pt x="2574869" y="1066817"/>
                </a:lnTo>
                <a:lnTo>
                  <a:pt x="2575877" y="1064912"/>
                </a:lnTo>
                <a:lnTo>
                  <a:pt x="2728277" y="1064912"/>
                </a:lnTo>
                <a:cubicBezTo>
                  <a:pt x="2761615" y="1064912"/>
                  <a:pt x="2794000" y="1048720"/>
                  <a:pt x="2803525" y="1025860"/>
                </a:cubicBezTo>
                <a:lnTo>
                  <a:pt x="2878773" y="850600"/>
                </a:lnTo>
                <a:cubicBezTo>
                  <a:pt x="2901632" y="799165"/>
                  <a:pt x="2954973" y="766780"/>
                  <a:pt x="3014027" y="767732"/>
                </a:cubicBezTo>
                <a:cubicBezTo>
                  <a:pt x="3074035" y="769637"/>
                  <a:pt x="3125470" y="802975"/>
                  <a:pt x="3145473" y="855362"/>
                </a:cubicBezTo>
                <a:lnTo>
                  <a:pt x="3272155" y="1181117"/>
                </a:lnTo>
                <a:lnTo>
                  <a:pt x="3507423" y="96220"/>
                </a:lnTo>
                <a:cubicBezTo>
                  <a:pt x="3519805" y="38117"/>
                  <a:pt x="3572193" y="-935"/>
                  <a:pt x="3635057" y="17"/>
                </a:cubicBezTo>
                <a:cubicBezTo>
                  <a:pt x="3696971" y="1922"/>
                  <a:pt x="3747452" y="43832"/>
                  <a:pt x="3756977" y="101935"/>
                </a:cubicBezTo>
                <a:lnTo>
                  <a:pt x="4017010" y="1783097"/>
                </a:lnTo>
                <a:lnTo>
                  <a:pt x="4217988" y="852505"/>
                </a:lnTo>
                <a:cubicBezTo>
                  <a:pt x="4229417" y="802022"/>
                  <a:pt x="4272280" y="764875"/>
                  <a:pt x="4326573" y="758207"/>
                </a:cubicBezTo>
                <a:cubicBezTo>
                  <a:pt x="4380865" y="751540"/>
                  <a:pt x="4433252" y="778210"/>
                  <a:pt x="4457065" y="823930"/>
                </a:cubicBezTo>
                <a:lnTo>
                  <a:pt x="4575175" y="1039195"/>
                </a:lnTo>
                <a:cubicBezTo>
                  <a:pt x="4581842" y="1052530"/>
                  <a:pt x="4603750" y="1066817"/>
                  <a:pt x="4632325" y="1066817"/>
                </a:cubicBezTo>
                <a:lnTo>
                  <a:pt x="5089525" y="1066817"/>
                </a:lnTo>
                <a:cubicBezTo>
                  <a:pt x="5134292" y="1066817"/>
                  <a:pt x="5171440" y="1103012"/>
                  <a:pt x="5172392" y="1145875"/>
                </a:cubicBezTo>
                <a:cubicBezTo>
                  <a:pt x="5172392" y="1190642"/>
                  <a:pt x="5136198" y="1227790"/>
                  <a:pt x="5090477" y="1227790"/>
                </a:cubicBezTo>
                <a:lnTo>
                  <a:pt x="4633277" y="1227790"/>
                </a:lnTo>
                <a:cubicBezTo>
                  <a:pt x="4546600" y="1227790"/>
                  <a:pt x="4466590" y="1181117"/>
                  <a:pt x="4430396" y="1110632"/>
                </a:cubicBezTo>
                <a:lnTo>
                  <a:pt x="4358958" y="980140"/>
                </a:lnTo>
                <a:lnTo>
                  <a:pt x="4137977" y="2006935"/>
                </a:lnTo>
                <a:cubicBezTo>
                  <a:pt x="4124642" y="2064085"/>
                  <a:pt x="4074160" y="2103137"/>
                  <a:pt x="4013200" y="2103137"/>
                </a:cubicBezTo>
                <a:cubicBezTo>
                  <a:pt x="4012248" y="2103137"/>
                  <a:pt x="4010342" y="2103137"/>
                  <a:pt x="4009390" y="2103137"/>
                </a:cubicBezTo>
                <a:cubicBezTo>
                  <a:pt x="3947477" y="2101232"/>
                  <a:pt x="3896996" y="2059322"/>
                  <a:pt x="3887471" y="2001220"/>
                </a:cubicBezTo>
                <a:lnTo>
                  <a:pt x="3627438" y="319105"/>
                </a:lnTo>
                <a:lnTo>
                  <a:pt x="3407410" y="1331612"/>
                </a:lnTo>
                <a:cubicBezTo>
                  <a:pt x="3395980" y="1384000"/>
                  <a:pt x="3350260" y="1422100"/>
                  <a:pt x="3293110" y="1426862"/>
                </a:cubicBezTo>
                <a:cubicBezTo>
                  <a:pt x="3235007" y="1431625"/>
                  <a:pt x="3182620" y="1400192"/>
                  <a:pt x="3162618" y="1348757"/>
                </a:cubicBezTo>
                <a:lnTo>
                  <a:pt x="3011170" y="959185"/>
                </a:lnTo>
                <a:lnTo>
                  <a:pt x="2954973" y="1089677"/>
                </a:lnTo>
                <a:cubicBezTo>
                  <a:pt x="2918777" y="1174450"/>
                  <a:pt x="2829243" y="1228742"/>
                  <a:pt x="2728277" y="1228742"/>
                </a:cubicBezTo>
                <a:lnTo>
                  <a:pt x="2489200" y="1228742"/>
                </a:lnTo>
                <a:lnTo>
                  <a:pt x="2489704" y="1227790"/>
                </a:lnTo>
                <a:lnTo>
                  <a:pt x="2144077" y="1227790"/>
                </a:lnTo>
                <a:cubicBezTo>
                  <a:pt x="2057400" y="1227790"/>
                  <a:pt x="1977390" y="1181117"/>
                  <a:pt x="1941196" y="1110632"/>
                </a:cubicBezTo>
                <a:lnTo>
                  <a:pt x="1869758" y="980140"/>
                </a:lnTo>
                <a:lnTo>
                  <a:pt x="1648777" y="2006935"/>
                </a:lnTo>
                <a:cubicBezTo>
                  <a:pt x="1635442" y="2064085"/>
                  <a:pt x="1584960" y="2103137"/>
                  <a:pt x="1524000" y="2103137"/>
                </a:cubicBezTo>
                <a:cubicBezTo>
                  <a:pt x="1523048" y="2103137"/>
                  <a:pt x="1521142" y="2103137"/>
                  <a:pt x="1520190" y="2103137"/>
                </a:cubicBezTo>
                <a:cubicBezTo>
                  <a:pt x="1458277" y="2101232"/>
                  <a:pt x="1407796" y="2059322"/>
                  <a:pt x="1398271" y="2001220"/>
                </a:cubicBezTo>
                <a:lnTo>
                  <a:pt x="1138238" y="319105"/>
                </a:lnTo>
                <a:lnTo>
                  <a:pt x="918210" y="1331612"/>
                </a:lnTo>
                <a:cubicBezTo>
                  <a:pt x="906780" y="1384000"/>
                  <a:pt x="861060" y="1422100"/>
                  <a:pt x="803910" y="1426862"/>
                </a:cubicBezTo>
                <a:cubicBezTo>
                  <a:pt x="745807" y="1431625"/>
                  <a:pt x="693420" y="1400192"/>
                  <a:pt x="673418" y="1348757"/>
                </a:cubicBezTo>
                <a:lnTo>
                  <a:pt x="521970" y="959185"/>
                </a:lnTo>
                <a:lnTo>
                  <a:pt x="465773" y="1089677"/>
                </a:lnTo>
                <a:cubicBezTo>
                  <a:pt x="429577" y="1174450"/>
                  <a:pt x="340043" y="1228742"/>
                  <a:pt x="239077" y="1228742"/>
                </a:cubicBezTo>
                <a:lnTo>
                  <a:pt x="0" y="1228742"/>
                </a:lnTo>
                <a:cubicBezTo>
                  <a:pt x="32385" y="1171592"/>
                  <a:pt x="60960" y="1117300"/>
                  <a:pt x="86677" y="1064912"/>
                </a:cubicBezTo>
                <a:lnTo>
                  <a:pt x="239077" y="1064912"/>
                </a:lnTo>
                <a:cubicBezTo>
                  <a:pt x="272415" y="1064912"/>
                  <a:pt x="304800" y="1048720"/>
                  <a:pt x="314325" y="1025860"/>
                </a:cubicBezTo>
                <a:lnTo>
                  <a:pt x="389573" y="850600"/>
                </a:lnTo>
                <a:cubicBezTo>
                  <a:pt x="412432" y="799165"/>
                  <a:pt x="465773" y="766780"/>
                  <a:pt x="524827" y="767732"/>
                </a:cubicBezTo>
                <a:cubicBezTo>
                  <a:pt x="584835" y="769637"/>
                  <a:pt x="636270" y="802975"/>
                  <a:pt x="656273" y="855362"/>
                </a:cubicBezTo>
                <a:lnTo>
                  <a:pt x="782955" y="1181117"/>
                </a:lnTo>
                <a:lnTo>
                  <a:pt x="1018223" y="96220"/>
                </a:lnTo>
                <a:cubicBezTo>
                  <a:pt x="1030605" y="38117"/>
                  <a:pt x="1082993" y="-935"/>
                  <a:pt x="1145857" y="17"/>
                </a:cubicBezTo>
                <a:close/>
              </a:path>
            </a:pathLst>
          </a:custGeom>
          <a:solidFill>
            <a:srgbClr val="FFFFFF"/>
          </a:solidFill>
          <a:ln w="9525" cap="flat">
            <a:noFill/>
            <a:prstDash val="solid"/>
            <a:miter/>
          </a:ln>
        </p:spPr>
        <p:txBody>
          <a:bodyPr rtlCol="0" anchor="ct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a:ln>
                <a:noFill/>
              </a:ln>
              <a:solidFill>
                <a:prstClr val="black"/>
              </a:solidFill>
              <a:effectLst/>
              <a:uLnTx/>
              <a:uFillTx/>
              <a:latin typeface="Kaufland Office" panose="02000503040000020003" pitchFamily="2" charset="0"/>
            </a:endParaRPr>
          </a:p>
        </p:txBody>
      </p:sp>
      <p:grpSp>
        <p:nvGrpSpPr>
          <p:cNvPr id="8" name="Group 7">
            <a:extLst>
              <a:ext uri="{FF2B5EF4-FFF2-40B4-BE49-F238E27FC236}">
                <a16:creationId xmlns:a16="http://schemas.microsoft.com/office/drawing/2014/main" id="{13983C6A-3A6C-4E10-84D8-7AC0AC4E6A8E}"/>
              </a:ext>
            </a:extLst>
          </p:cNvPr>
          <p:cNvGrpSpPr/>
          <p:nvPr/>
        </p:nvGrpSpPr>
        <p:grpSpPr>
          <a:xfrm>
            <a:off x="3454282" y="1293966"/>
            <a:ext cx="5189043" cy="4780174"/>
            <a:chOff x="3962401" y="1590675"/>
            <a:chExt cx="3601444" cy="3389524"/>
          </a:xfrm>
        </p:grpSpPr>
        <p:sp>
          <p:nvSpPr>
            <p:cNvPr id="9" name="Freihandform: Form 7">
              <a:extLst>
                <a:ext uri="{FF2B5EF4-FFF2-40B4-BE49-F238E27FC236}">
                  <a16:creationId xmlns:a16="http://schemas.microsoft.com/office/drawing/2014/main" id="{85C906FA-E33F-4399-B934-8C4AA5567E4C}"/>
                </a:ext>
              </a:extLst>
            </p:cNvPr>
            <p:cNvSpPr/>
            <p:nvPr/>
          </p:nvSpPr>
          <p:spPr>
            <a:xfrm>
              <a:off x="3962401" y="1590675"/>
              <a:ext cx="3601444" cy="3389524"/>
            </a:xfrm>
            <a:custGeom>
              <a:avLst/>
              <a:gdLst>
                <a:gd name="connsiteX0" fmla="*/ 2300405 w 3190875"/>
                <a:gd name="connsiteY0" fmla="*/ 109 h 3000375"/>
                <a:gd name="connsiteX1" fmla="*/ 1591745 w 3190875"/>
                <a:gd name="connsiteY1" fmla="*/ 372537 h 3000375"/>
                <a:gd name="connsiteX2" fmla="*/ 872607 w 3190875"/>
                <a:gd name="connsiteY2" fmla="*/ 22017 h 3000375"/>
                <a:gd name="connsiteX3" fmla="*/ 118 w 3190875"/>
                <a:gd name="connsiteY3" fmla="*/ 918319 h 3000375"/>
                <a:gd name="connsiteX4" fmla="*/ 50600 w 3190875"/>
                <a:gd name="connsiteY4" fmla="*/ 1204069 h 3000375"/>
                <a:gd name="connsiteX5" fmla="*/ 1461252 w 3190875"/>
                <a:gd name="connsiteY5" fmla="*/ 2938572 h 3000375"/>
                <a:gd name="connsiteX6" fmla="*/ 1799390 w 3190875"/>
                <a:gd name="connsiteY6" fmla="*/ 2933810 h 3000375"/>
                <a:gd name="connsiteX7" fmla="*/ 3149082 w 3190875"/>
                <a:gd name="connsiteY7" fmla="*/ 1182162 h 3000375"/>
                <a:gd name="connsiteX8" fmla="*/ 3199565 w 3190875"/>
                <a:gd name="connsiteY8" fmla="*/ 873552 h 3000375"/>
                <a:gd name="connsiteX9" fmla="*/ 2300405 w 3190875"/>
                <a:gd name="connsiteY9" fmla="*/ 109 h 3000375"/>
                <a:gd name="connsiteX10" fmla="*/ 2300405 w 3190875"/>
                <a:gd name="connsiteY10" fmla="*/ 109 h 30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0875" h="3000375">
                  <a:moveTo>
                    <a:pt x="2300405" y="109"/>
                  </a:moveTo>
                  <a:cubicBezTo>
                    <a:pt x="2019418" y="3919"/>
                    <a:pt x="1755575" y="142984"/>
                    <a:pt x="1591745" y="372537"/>
                  </a:cubicBezTo>
                  <a:cubicBezTo>
                    <a:pt x="1421248" y="148699"/>
                    <a:pt x="1153595" y="17254"/>
                    <a:pt x="872607" y="22017"/>
                  </a:cubicBezTo>
                  <a:cubicBezTo>
                    <a:pt x="384927" y="29637"/>
                    <a:pt x="-5598" y="431592"/>
                    <a:pt x="118" y="918319"/>
                  </a:cubicBezTo>
                  <a:cubicBezTo>
                    <a:pt x="-835" y="932607"/>
                    <a:pt x="2975" y="1088817"/>
                    <a:pt x="50600" y="1204069"/>
                  </a:cubicBezTo>
                  <a:cubicBezTo>
                    <a:pt x="165852" y="1565067"/>
                    <a:pt x="503990" y="2158475"/>
                    <a:pt x="1461252" y="2938572"/>
                  </a:cubicBezTo>
                  <a:cubicBezTo>
                    <a:pt x="1572695" y="3038585"/>
                    <a:pt x="1708902" y="3024297"/>
                    <a:pt x="1799390" y="2933810"/>
                  </a:cubicBezTo>
                  <a:cubicBezTo>
                    <a:pt x="2715695" y="2139425"/>
                    <a:pt x="3039545" y="1543159"/>
                    <a:pt x="3149082" y="1182162"/>
                  </a:cubicBezTo>
                  <a:cubicBezTo>
                    <a:pt x="3198613" y="1041192"/>
                    <a:pt x="3199565" y="877362"/>
                    <a:pt x="3199565" y="873552"/>
                  </a:cubicBezTo>
                  <a:cubicBezTo>
                    <a:pt x="3192898" y="383967"/>
                    <a:pt x="2789038" y="-7511"/>
                    <a:pt x="2300405" y="109"/>
                  </a:cubicBezTo>
                  <a:lnTo>
                    <a:pt x="2300405" y="109"/>
                  </a:lnTo>
                  <a:close/>
                </a:path>
              </a:pathLst>
            </a:custGeom>
            <a:solidFill>
              <a:srgbClr val="FFFFFF"/>
            </a:solidFill>
            <a:ln w="9525" cap="flat">
              <a:noFill/>
              <a:prstDash val="solid"/>
              <a:miter/>
            </a:ln>
          </p:spPr>
          <p:txBody>
            <a:bodyPr rtlCol="0" anchor="ct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a:ln>
                  <a:noFill/>
                </a:ln>
                <a:solidFill>
                  <a:prstClr val="black"/>
                </a:solidFill>
                <a:effectLst/>
                <a:uLnTx/>
                <a:uFillTx/>
                <a:latin typeface="Kaufland Office" panose="02000503040000020003" pitchFamily="2" charset="0"/>
              </a:endParaRPr>
            </a:p>
          </p:txBody>
        </p:sp>
        <p:sp>
          <p:nvSpPr>
            <p:cNvPr id="10" name="Freihandform: Form 8">
              <a:extLst>
                <a:ext uri="{FF2B5EF4-FFF2-40B4-BE49-F238E27FC236}">
                  <a16:creationId xmlns:a16="http://schemas.microsoft.com/office/drawing/2014/main" id="{F50CF2C4-1C8E-4A76-90A6-594C5873A074}"/>
                </a:ext>
              </a:extLst>
            </p:cNvPr>
            <p:cNvSpPr/>
            <p:nvPr/>
          </p:nvSpPr>
          <p:spPr>
            <a:xfrm>
              <a:off x="4133850" y="1762125"/>
              <a:ext cx="3297549" cy="3073791"/>
            </a:xfrm>
            <a:custGeom>
              <a:avLst/>
              <a:gdLst>
                <a:gd name="connsiteX0" fmla="*/ 2116912 w 2876550"/>
                <a:gd name="connsiteY0" fmla="*/ 953 h 2676525"/>
                <a:gd name="connsiteX1" fmla="*/ 2877960 w 2876550"/>
                <a:gd name="connsiteY1" fmla="*/ 762000 h 2676525"/>
                <a:gd name="connsiteX2" fmla="*/ 2877960 w 2876550"/>
                <a:gd name="connsiteY2" fmla="*/ 777240 h 2676525"/>
                <a:gd name="connsiteX3" fmla="*/ 2877007 w 2876550"/>
                <a:gd name="connsiteY3" fmla="*/ 797243 h 2676525"/>
                <a:gd name="connsiteX4" fmla="*/ 2830335 w 2876550"/>
                <a:gd name="connsiteY4" fmla="*/ 1028700 h 2676525"/>
                <a:gd name="connsiteX5" fmla="*/ 1548270 w 2876550"/>
                <a:gd name="connsiteY5" fmla="*/ 2636520 h 2676525"/>
                <a:gd name="connsiteX6" fmla="*/ 1439685 w 2876550"/>
                <a:gd name="connsiteY6" fmla="*/ 2676525 h 2676525"/>
                <a:gd name="connsiteX7" fmla="*/ 1331100 w 2876550"/>
                <a:gd name="connsiteY7" fmla="*/ 2636520 h 2676525"/>
                <a:gd name="connsiteX8" fmla="*/ 40462 w 2876550"/>
                <a:gd name="connsiteY8" fmla="*/ 1004888 h 2676525"/>
                <a:gd name="connsiteX9" fmla="*/ 6172 w 2876550"/>
                <a:gd name="connsiteY9" fmla="*/ 855345 h 2676525"/>
                <a:gd name="connsiteX10" fmla="*/ 457 w 2876550"/>
                <a:gd name="connsiteY10" fmla="*/ 761048 h 2676525"/>
                <a:gd name="connsiteX11" fmla="*/ 761505 w 2876550"/>
                <a:gd name="connsiteY11" fmla="*/ 0 h 2676525"/>
                <a:gd name="connsiteX12" fmla="*/ 1377773 w 2876550"/>
                <a:gd name="connsiteY12" fmla="*/ 315278 h 2676525"/>
                <a:gd name="connsiteX13" fmla="*/ 1439685 w 2876550"/>
                <a:gd name="connsiteY13" fmla="*/ 346710 h 2676525"/>
                <a:gd name="connsiteX14" fmla="*/ 1501598 w 2876550"/>
                <a:gd name="connsiteY14" fmla="*/ 315278 h 2676525"/>
                <a:gd name="connsiteX15" fmla="*/ 2116912 w 2876550"/>
                <a:gd name="connsiteY15" fmla="*/ 953 h 267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6550" h="2676525">
                  <a:moveTo>
                    <a:pt x="2116912" y="953"/>
                  </a:moveTo>
                  <a:cubicBezTo>
                    <a:pt x="2536965" y="953"/>
                    <a:pt x="2877960" y="341948"/>
                    <a:pt x="2877960" y="762000"/>
                  </a:cubicBezTo>
                  <a:cubicBezTo>
                    <a:pt x="2877960" y="766763"/>
                    <a:pt x="2877960" y="772478"/>
                    <a:pt x="2877960" y="777240"/>
                  </a:cubicBezTo>
                  <a:cubicBezTo>
                    <a:pt x="2877960" y="782003"/>
                    <a:pt x="2877960" y="788670"/>
                    <a:pt x="2877007" y="797243"/>
                  </a:cubicBezTo>
                  <a:cubicBezTo>
                    <a:pt x="2873198" y="878205"/>
                    <a:pt x="2857005" y="956310"/>
                    <a:pt x="2830335" y="1028700"/>
                  </a:cubicBezTo>
                  <a:cubicBezTo>
                    <a:pt x="2732228" y="1333500"/>
                    <a:pt x="2436953" y="1889760"/>
                    <a:pt x="1548270" y="2636520"/>
                  </a:cubicBezTo>
                  <a:cubicBezTo>
                    <a:pt x="1516837" y="2663190"/>
                    <a:pt x="1478737" y="2676525"/>
                    <a:pt x="1439685" y="2676525"/>
                  </a:cubicBezTo>
                  <a:cubicBezTo>
                    <a:pt x="1400632" y="2676525"/>
                    <a:pt x="1362532" y="2663190"/>
                    <a:pt x="1331100" y="2636520"/>
                  </a:cubicBezTo>
                  <a:cubicBezTo>
                    <a:pt x="419557" y="1869758"/>
                    <a:pt x="130950" y="1304925"/>
                    <a:pt x="40462" y="1004888"/>
                  </a:cubicBezTo>
                  <a:cubicBezTo>
                    <a:pt x="24270" y="957263"/>
                    <a:pt x="12840" y="906780"/>
                    <a:pt x="6172" y="855345"/>
                  </a:cubicBezTo>
                  <a:cubicBezTo>
                    <a:pt x="-2400" y="793433"/>
                    <a:pt x="457" y="761048"/>
                    <a:pt x="457" y="761048"/>
                  </a:cubicBezTo>
                  <a:cubicBezTo>
                    <a:pt x="457" y="340995"/>
                    <a:pt x="341453" y="0"/>
                    <a:pt x="761505" y="0"/>
                  </a:cubicBezTo>
                  <a:cubicBezTo>
                    <a:pt x="1014870" y="0"/>
                    <a:pt x="1239660" y="124778"/>
                    <a:pt x="1377773" y="315278"/>
                  </a:cubicBezTo>
                  <a:cubicBezTo>
                    <a:pt x="1393012" y="336233"/>
                    <a:pt x="1415873" y="346710"/>
                    <a:pt x="1439685" y="346710"/>
                  </a:cubicBezTo>
                  <a:cubicBezTo>
                    <a:pt x="1463498" y="346710"/>
                    <a:pt x="1486357" y="336233"/>
                    <a:pt x="1501598" y="315278"/>
                  </a:cubicBezTo>
                  <a:cubicBezTo>
                    <a:pt x="1638757" y="124778"/>
                    <a:pt x="1863548" y="953"/>
                    <a:pt x="2116912" y="953"/>
                  </a:cubicBezTo>
                </a:path>
              </a:pathLst>
            </a:custGeom>
            <a:solidFill>
              <a:schemeClr val="accent1"/>
            </a:solidFill>
            <a:ln w="9525" cap="flat">
              <a:noFill/>
              <a:prstDash val="solid"/>
              <a:miter/>
            </a:ln>
          </p:spPr>
          <p:txBody>
            <a:bodyPr rtlCol="0" anchor="ct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prstClr val="black"/>
                </a:solidFill>
                <a:effectLst/>
                <a:uLnTx/>
                <a:uFillTx/>
                <a:latin typeface="Kaufland Office" panose="02000503040000020003" pitchFamily="2" charset="0"/>
              </a:endParaRPr>
            </a:p>
          </p:txBody>
        </p:sp>
      </p:grpSp>
      <p:sp>
        <p:nvSpPr>
          <p:cNvPr id="3" name="Subtitle 2">
            <a:extLst>
              <a:ext uri="{FF2B5EF4-FFF2-40B4-BE49-F238E27FC236}">
                <a16:creationId xmlns:a16="http://schemas.microsoft.com/office/drawing/2014/main" id="{DE3FEEA9-23A0-455A-BE2F-893399ECEB6C}"/>
              </a:ext>
            </a:extLst>
          </p:cNvPr>
          <p:cNvSpPr>
            <a:spLocks noGrp="1"/>
          </p:cNvSpPr>
          <p:nvPr>
            <p:ph type="subTitle" idx="1"/>
          </p:nvPr>
        </p:nvSpPr>
        <p:spPr>
          <a:xfrm>
            <a:off x="4155440" y="2399460"/>
            <a:ext cx="3896774" cy="1275619"/>
          </a:xfrm>
        </p:spPr>
        <p:txBody>
          <a:bodyPr/>
          <a:lstStyle/>
          <a:p>
            <a:pPr algn="ctr"/>
            <a:r>
              <a:rPr lang="en-US" sz="6600" b="0" dirty="0">
                <a:solidFill>
                  <a:schemeClr val="bg1"/>
                </a:solidFill>
                <a:latin typeface="Kaufland Office" panose="02000503040000020003" pitchFamily="2" charset="0"/>
              </a:rPr>
              <a:t>Thank you</a:t>
            </a:r>
            <a:endParaRPr lang="bg-BG" sz="6600" b="0" dirty="0">
              <a:solidFill>
                <a:schemeClr val="bg1"/>
              </a:solidFill>
              <a:latin typeface="Kaufland Office" panose="02000503040000020003" pitchFamily="2" charset="0"/>
            </a:endParaRPr>
          </a:p>
        </p:txBody>
      </p:sp>
      <p:pic>
        <p:nvPicPr>
          <p:cNvPr id="12" name="Grafik 57" descr="Klatschende Hände">
            <a:extLst>
              <a:ext uri="{FF2B5EF4-FFF2-40B4-BE49-F238E27FC236}">
                <a16:creationId xmlns:a16="http://schemas.microsoft.com/office/drawing/2014/main" id="{5A43F0B0-F4EE-4306-990E-FBFB1771318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8851" y="4243553"/>
            <a:ext cx="2019166" cy="2019166"/>
          </a:xfrm>
          <a:prstGeom prst="rect">
            <a:avLst/>
          </a:prstGeom>
        </p:spPr>
      </p:pic>
      <p:pic>
        <p:nvPicPr>
          <p:cNvPr id="15" name="Grafik 57" descr="Klatschende Hände">
            <a:extLst>
              <a:ext uri="{FF2B5EF4-FFF2-40B4-BE49-F238E27FC236}">
                <a16:creationId xmlns:a16="http://schemas.microsoft.com/office/drawing/2014/main" id="{03B5EC33-4B23-4BE5-8C60-83ADE0873B8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a:off x="9908520" y="3971298"/>
            <a:ext cx="2163873" cy="2171961"/>
          </a:xfrm>
          <a:prstGeom prst="rect">
            <a:avLst/>
          </a:prstGeom>
        </p:spPr>
      </p:pic>
      <p:pic>
        <p:nvPicPr>
          <p:cNvPr id="16" name="Grafik 57" descr="Klatschende Hände">
            <a:extLst>
              <a:ext uri="{FF2B5EF4-FFF2-40B4-BE49-F238E27FC236}">
                <a16:creationId xmlns:a16="http://schemas.microsoft.com/office/drawing/2014/main" id="{005A9D18-1ECC-4763-BE01-02410907BEB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63712" y="5320357"/>
            <a:ext cx="1094762" cy="1094762"/>
          </a:xfrm>
          <a:prstGeom prst="rect">
            <a:avLst/>
          </a:prstGeom>
        </p:spPr>
      </p:pic>
      <p:pic>
        <p:nvPicPr>
          <p:cNvPr id="17" name="Grafik 57" descr="Klatschende Hände">
            <a:extLst>
              <a:ext uri="{FF2B5EF4-FFF2-40B4-BE49-F238E27FC236}">
                <a16:creationId xmlns:a16="http://schemas.microsoft.com/office/drawing/2014/main" id="{0778F19D-9584-463C-A595-A28A526015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a:off x="9565184" y="5314620"/>
            <a:ext cx="1173220" cy="1177605"/>
          </a:xfrm>
          <a:prstGeom prst="rect">
            <a:avLst/>
          </a:prstGeom>
        </p:spPr>
      </p:pic>
      <p:sp>
        <p:nvSpPr>
          <p:cNvPr id="13" name="Foliennummernplatzhalter 12">
            <a:extLst>
              <a:ext uri="{FF2B5EF4-FFF2-40B4-BE49-F238E27FC236}">
                <a16:creationId xmlns:a16="http://schemas.microsoft.com/office/drawing/2014/main" id="{5E2172F4-047A-4BD5-9B24-782D5EBBF10E}"/>
              </a:ext>
            </a:extLst>
          </p:cNvPr>
          <p:cNvSpPr>
            <a:spLocks noGrp="1"/>
          </p:cNvSpPr>
          <p:nvPr>
            <p:ph type="sldNum" sz="quarter" idx="12"/>
          </p:nvPr>
        </p:nvSpPr>
        <p:spPr/>
        <p:txBody>
          <a:bodyPr/>
          <a:lstStyle/>
          <a:p>
            <a:r>
              <a:rPr lang="de-DE" dirty="0">
                <a:latin typeface="Kaufland Office" panose="02000503040000020003" pitchFamily="2" charset="0"/>
              </a:rPr>
              <a:t>11</a:t>
            </a:r>
          </a:p>
        </p:txBody>
      </p:sp>
    </p:spTree>
    <p:extLst>
      <p:ext uri="{BB962C8B-B14F-4D97-AF65-F5344CB8AC3E}">
        <p14:creationId xmlns:p14="http://schemas.microsoft.com/office/powerpoint/2010/main" val="30167490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41EF5-6629-4AE3-A15D-32A439851547}"/>
              </a:ext>
            </a:extLst>
          </p:cNvPr>
          <p:cNvSpPr>
            <a:spLocks noGrp="1"/>
          </p:cNvSpPr>
          <p:nvPr>
            <p:ph type="title"/>
          </p:nvPr>
        </p:nvSpPr>
        <p:spPr/>
        <p:txBody>
          <a:bodyPr/>
          <a:lstStyle/>
          <a:p>
            <a:r>
              <a:rPr lang="en-US" dirty="0">
                <a:latin typeface="Kaufland Office" panose="02000503040000020003" pitchFamily="2" charset="0"/>
              </a:rPr>
              <a:t>our business in the Making</a:t>
            </a:r>
            <a:endParaRPr lang="bg-BG" dirty="0">
              <a:latin typeface="Kaufland Office" panose="02000503040000020003" pitchFamily="2" charset="0"/>
            </a:endParaRPr>
          </a:p>
        </p:txBody>
      </p:sp>
      <p:sp>
        <p:nvSpPr>
          <p:cNvPr id="5" name="Slide Number Placeholder 4">
            <a:extLst>
              <a:ext uri="{FF2B5EF4-FFF2-40B4-BE49-F238E27FC236}">
                <a16:creationId xmlns:a16="http://schemas.microsoft.com/office/drawing/2014/main" id="{3984D5EA-F745-4499-B6D9-76D82E0CFB47}"/>
              </a:ext>
            </a:extLst>
          </p:cNvPr>
          <p:cNvSpPr>
            <a:spLocks noGrp="1"/>
          </p:cNvSpPr>
          <p:nvPr>
            <p:ph type="sldNum" sz="quarter" idx="12"/>
          </p:nvPr>
        </p:nvSpPr>
        <p:spPr/>
        <p:txBody>
          <a:bodyPr/>
          <a:lstStyle/>
          <a:p>
            <a:r>
              <a:rPr lang="de-DE" dirty="0">
                <a:latin typeface="Kaufland Office" panose="02000503040000020003" pitchFamily="2" charset="0"/>
              </a:rPr>
              <a:t>1</a:t>
            </a:r>
          </a:p>
        </p:txBody>
      </p:sp>
      <p:sp>
        <p:nvSpPr>
          <p:cNvPr id="6" name="Text Placeholder 5">
            <a:extLst>
              <a:ext uri="{FF2B5EF4-FFF2-40B4-BE49-F238E27FC236}">
                <a16:creationId xmlns:a16="http://schemas.microsoft.com/office/drawing/2014/main" id="{2BFB2877-86CB-426F-9F78-F10344ADF8CD}"/>
              </a:ext>
            </a:extLst>
          </p:cNvPr>
          <p:cNvSpPr>
            <a:spLocks noGrp="1"/>
          </p:cNvSpPr>
          <p:nvPr>
            <p:ph type="body" sz="quarter" idx="13"/>
          </p:nvPr>
        </p:nvSpPr>
        <p:spPr>
          <a:xfrm>
            <a:off x="1479253" y="1356649"/>
            <a:ext cx="8543721" cy="5143500"/>
          </a:xfrm>
        </p:spPr>
        <p:txBody>
          <a:bodyPr/>
          <a:lstStyle/>
          <a:p>
            <a:endParaRPr lang="bg-BG" dirty="0">
              <a:latin typeface="Kaufland Office" panose="02000503040000020003" pitchFamily="2" charset="0"/>
            </a:endParaRPr>
          </a:p>
        </p:txBody>
      </p:sp>
      <p:pic>
        <p:nvPicPr>
          <p:cNvPr id="7" name="Picture 6">
            <a:extLst>
              <a:ext uri="{FF2B5EF4-FFF2-40B4-BE49-F238E27FC236}">
                <a16:creationId xmlns:a16="http://schemas.microsoft.com/office/drawing/2014/main" id="{B12009B4-6F44-4624-A3BF-6A93A452034D}"/>
              </a:ext>
            </a:extLst>
          </p:cNvPr>
          <p:cNvPicPr>
            <a:picLocks noChangeAspect="1"/>
          </p:cNvPicPr>
          <p:nvPr/>
        </p:nvPicPr>
        <p:blipFill>
          <a:blip r:embed="rId2"/>
          <a:stretch>
            <a:fillRect/>
          </a:stretch>
        </p:blipFill>
        <p:spPr>
          <a:xfrm>
            <a:off x="1181745" y="839264"/>
            <a:ext cx="9825334" cy="5915059"/>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48AE8856-50D4-4CF5-854D-1E883379D71A}"/>
              </a:ext>
            </a:extLst>
          </p:cNvPr>
          <p:cNvPicPr>
            <a:picLocks noChangeAspect="1"/>
          </p:cNvPicPr>
          <p:nvPr/>
        </p:nvPicPr>
        <p:blipFill>
          <a:blip r:embed="rId3"/>
          <a:stretch>
            <a:fillRect/>
          </a:stretch>
        </p:blipFill>
        <p:spPr>
          <a:xfrm>
            <a:off x="4277407" y="1685187"/>
            <a:ext cx="3634009" cy="3631104"/>
          </a:xfrm>
          <a:prstGeom prst="rect">
            <a:avLst/>
          </a:prstGeom>
        </p:spPr>
      </p:pic>
    </p:spTree>
    <p:extLst>
      <p:ext uri="{BB962C8B-B14F-4D97-AF65-F5344CB8AC3E}">
        <p14:creationId xmlns:p14="http://schemas.microsoft.com/office/powerpoint/2010/main" val="34285502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56B9DC90-31EE-4B84-A5C5-9158FBEDCAAE}"/>
              </a:ext>
            </a:extLst>
          </p:cNvPr>
          <p:cNvSpPr>
            <a:spLocks noGrp="1"/>
          </p:cNvSpPr>
          <p:nvPr>
            <p:ph type="subTitle" idx="1"/>
          </p:nvPr>
        </p:nvSpPr>
        <p:spPr/>
        <p:txBody>
          <a:bodyPr/>
          <a:lstStyle/>
          <a:p>
            <a:r>
              <a:rPr lang="en-US">
                <a:latin typeface="Kaufland Office" panose="02000503040000020003" pitchFamily="2" charset="0"/>
              </a:rPr>
              <a:t>We focus on the things that matter</a:t>
            </a:r>
          </a:p>
          <a:p>
            <a:endParaRPr lang="de-DE">
              <a:latin typeface="Kaufland Office" panose="02000503040000020003" pitchFamily="2" charset="0"/>
            </a:endParaRPr>
          </a:p>
        </p:txBody>
      </p:sp>
      <p:sp>
        <p:nvSpPr>
          <p:cNvPr id="5" name="Titel 4">
            <a:extLst>
              <a:ext uri="{FF2B5EF4-FFF2-40B4-BE49-F238E27FC236}">
                <a16:creationId xmlns:a16="http://schemas.microsoft.com/office/drawing/2014/main" id="{82F69CC6-637C-4530-82C8-2F80D2542658}"/>
              </a:ext>
            </a:extLst>
          </p:cNvPr>
          <p:cNvSpPr>
            <a:spLocks noGrp="1"/>
          </p:cNvSpPr>
          <p:nvPr>
            <p:ph type="title"/>
          </p:nvPr>
        </p:nvSpPr>
        <p:spPr/>
        <p:txBody>
          <a:bodyPr/>
          <a:lstStyle/>
          <a:p>
            <a:r>
              <a:rPr lang="en-US">
                <a:latin typeface="Kaufland Office" panose="02000503040000020003" pitchFamily="2" charset="0"/>
              </a:rPr>
              <a:t>Schwarz Group</a:t>
            </a:r>
          </a:p>
        </p:txBody>
      </p:sp>
      <p:sp>
        <p:nvSpPr>
          <p:cNvPr id="7" name="Titelplatzhalter 12">
            <a:extLst>
              <a:ext uri="{FF2B5EF4-FFF2-40B4-BE49-F238E27FC236}">
                <a16:creationId xmlns:a16="http://schemas.microsoft.com/office/drawing/2014/main" id="{17906F0B-EA74-408E-B029-E67817442FD8}"/>
              </a:ext>
            </a:extLst>
          </p:cNvPr>
          <p:cNvSpPr txBox="1">
            <a:spLocks/>
          </p:cNvSpPr>
          <p:nvPr>
            <p:custDataLst>
              <p:tags r:id="rId1"/>
            </p:custDataLst>
          </p:nvPr>
        </p:nvSpPr>
        <p:spPr bwMode="gray">
          <a:xfrm>
            <a:off x="431800" y="4401234"/>
            <a:ext cx="2721600" cy="1178351"/>
          </a:xfrm>
          <a:prstGeom prst="rect">
            <a:avLst/>
          </a:prstGeom>
          <a:noFill/>
        </p:spPr>
        <p:txBody>
          <a:bodyPr vert="horz" wrap="none" lIns="0" tIns="0" rIns="0" bIns="0" rtlCol="0" anchor="t" anchorCtr="0">
            <a:noAutofit/>
          </a:bodyPr>
          <a:lstStyle>
            <a:lvl1pPr algn="l" defTabSz="914400" rtl="0" eaLnBrk="1" latinLnBrk="0" hangingPunct="1">
              <a:lnSpc>
                <a:spcPct val="90000"/>
              </a:lnSpc>
              <a:spcBef>
                <a:spcPct val="0"/>
              </a:spcBef>
              <a:buNone/>
              <a:defRPr sz="2400" b="0" i="0" kern="1200" baseline="0">
                <a:solidFill>
                  <a:srgbClr val="06507F"/>
                </a:solidFill>
                <a:latin typeface="Calibri" panose="020B0503020203020204" pitchFamily="34" charset="0"/>
                <a:ea typeface="Calibri"/>
                <a:cs typeface="Calibri"/>
              </a:defRPr>
            </a:lvl1pPr>
          </a:lstStyle>
          <a:p>
            <a:pPr algn="ctr">
              <a:lnSpc>
                <a:spcPct val="100000"/>
              </a:lnSpc>
              <a:spcBef>
                <a:spcPts val="0"/>
              </a:spcBef>
              <a:spcAft>
                <a:spcPts val="1200"/>
              </a:spcAft>
            </a:pPr>
            <a:r>
              <a:rPr lang="en-US" b="1">
                <a:solidFill>
                  <a:srgbClr val="791F82"/>
                </a:solidFill>
                <a:latin typeface="Kaufland Office" panose="02000503040000020003" pitchFamily="2" charset="0"/>
                <a:ea typeface="Tahoma" panose="020B0604030504040204" pitchFamily="34" charset="0"/>
                <a:cs typeface="Tahoma" panose="020B0604030504040204" pitchFamily="34" charset="0"/>
              </a:rPr>
              <a:t>Quality</a:t>
            </a:r>
          </a:p>
          <a:p>
            <a:pPr algn="ctr">
              <a:lnSpc>
                <a:spcPct val="100000"/>
              </a:lnSpc>
              <a:spcBef>
                <a:spcPts val="0"/>
              </a:spcBef>
            </a:pPr>
            <a:r>
              <a:rPr lang="en-US" sz="1600">
                <a:solidFill>
                  <a:prstClr val="black"/>
                </a:solidFill>
                <a:latin typeface="Kaufland Office" panose="02000503040000020003" pitchFamily="2" charset="0"/>
                <a:ea typeface="Tahoma" panose="020B0604030504040204" pitchFamily="34" charset="0"/>
                <a:cs typeface="Tahoma" panose="020B0604030504040204" pitchFamily="34" charset="0"/>
              </a:rPr>
              <a:t>High-quality </a:t>
            </a:r>
          </a:p>
          <a:p>
            <a:pPr algn="ctr">
              <a:lnSpc>
                <a:spcPct val="100000"/>
              </a:lnSpc>
              <a:spcBef>
                <a:spcPts val="0"/>
              </a:spcBef>
            </a:pPr>
            <a:r>
              <a:rPr lang="en-US" sz="1600">
                <a:solidFill>
                  <a:prstClr val="black"/>
                </a:solidFill>
                <a:latin typeface="Kaufland Office" panose="02000503040000020003" pitchFamily="2" charset="0"/>
                <a:ea typeface="Tahoma" panose="020B0604030504040204" pitchFamily="34" charset="0"/>
                <a:cs typeface="Tahoma" panose="020B0604030504040204" pitchFamily="34" charset="0"/>
              </a:rPr>
              <a:t>products, daily</a:t>
            </a:r>
          </a:p>
        </p:txBody>
      </p:sp>
      <p:sp>
        <p:nvSpPr>
          <p:cNvPr id="8" name="Titelplatzhalter 12">
            <a:extLst>
              <a:ext uri="{FF2B5EF4-FFF2-40B4-BE49-F238E27FC236}">
                <a16:creationId xmlns:a16="http://schemas.microsoft.com/office/drawing/2014/main" id="{6BD8DF3A-AEAA-4825-B3E3-99110FCF6E79}"/>
              </a:ext>
            </a:extLst>
          </p:cNvPr>
          <p:cNvSpPr txBox="1">
            <a:spLocks/>
          </p:cNvSpPr>
          <p:nvPr>
            <p:custDataLst>
              <p:tags r:id="rId2"/>
            </p:custDataLst>
          </p:nvPr>
        </p:nvSpPr>
        <p:spPr bwMode="gray">
          <a:xfrm>
            <a:off x="3302000" y="4401234"/>
            <a:ext cx="2721600" cy="1178351"/>
          </a:xfrm>
          <a:prstGeom prst="rect">
            <a:avLst/>
          </a:prstGeom>
          <a:noFill/>
        </p:spPr>
        <p:txBody>
          <a:bodyPr vert="horz" wrap="none" lIns="0" tIns="0" rIns="0" bIns="0" rtlCol="0" anchor="t" anchorCtr="0">
            <a:noAutofit/>
          </a:bodyPr>
          <a:lstStyle>
            <a:lvl1pPr algn="l" defTabSz="914400" rtl="0" eaLnBrk="1" latinLnBrk="0" hangingPunct="1">
              <a:lnSpc>
                <a:spcPct val="90000"/>
              </a:lnSpc>
              <a:spcBef>
                <a:spcPct val="0"/>
              </a:spcBef>
              <a:buNone/>
              <a:defRPr sz="2400" b="0" i="0" kern="1200" baseline="0">
                <a:solidFill>
                  <a:srgbClr val="06507F"/>
                </a:solidFill>
                <a:latin typeface="Calibri" panose="020B0503020203020204" pitchFamily="34" charset="0"/>
                <a:ea typeface="Calibri"/>
                <a:cs typeface="Calibri"/>
              </a:defRPr>
            </a:lvl1pPr>
          </a:lstStyle>
          <a:p>
            <a:pPr algn="ctr">
              <a:lnSpc>
                <a:spcPct val="100000"/>
              </a:lnSpc>
              <a:spcBef>
                <a:spcPts val="0"/>
              </a:spcBef>
              <a:spcAft>
                <a:spcPts val="1200"/>
              </a:spcAft>
            </a:pPr>
            <a:r>
              <a:rPr lang="en-US" b="1">
                <a:solidFill>
                  <a:srgbClr val="791F82"/>
                </a:solidFill>
                <a:latin typeface="Kaufland Office" panose="02000503040000020003" pitchFamily="2" charset="0"/>
                <a:ea typeface="Tahoma" panose="020B0604030504040204" pitchFamily="34" charset="0"/>
                <a:cs typeface="Tahoma" panose="020B0604030504040204" pitchFamily="34" charset="0"/>
              </a:rPr>
              <a:t>Price</a:t>
            </a:r>
          </a:p>
          <a:p>
            <a:pPr algn="ctr">
              <a:lnSpc>
                <a:spcPct val="100000"/>
              </a:lnSpc>
              <a:spcBef>
                <a:spcPts val="0"/>
              </a:spcBef>
            </a:pPr>
            <a:r>
              <a:rPr lang="en-US" sz="1600">
                <a:solidFill>
                  <a:prstClr val="black"/>
                </a:solidFill>
                <a:latin typeface="Kaufland Office" panose="02000503040000020003" pitchFamily="2" charset="0"/>
                <a:ea typeface="Tahoma" panose="020B0604030504040204" pitchFamily="34" charset="0"/>
                <a:cs typeface="Tahoma" panose="020B0604030504040204" pitchFamily="34" charset="0"/>
              </a:rPr>
              <a:t>Top quality</a:t>
            </a:r>
            <a:br>
              <a:rPr lang="en-US" sz="1600">
                <a:solidFill>
                  <a:prstClr val="black"/>
                </a:solidFill>
                <a:latin typeface="Kaufland Office" panose="02000503040000020003" pitchFamily="2" charset="0"/>
                <a:ea typeface="Tahoma" panose="020B0604030504040204" pitchFamily="34" charset="0"/>
                <a:cs typeface="Tahoma" panose="020B0604030504040204" pitchFamily="34" charset="0"/>
              </a:rPr>
            </a:br>
            <a:r>
              <a:rPr lang="en-US" sz="1600">
                <a:solidFill>
                  <a:prstClr val="black"/>
                </a:solidFill>
                <a:latin typeface="Kaufland Office" panose="02000503040000020003" pitchFamily="2" charset="0"/>
                <a:ea typeface="Tahoma" panose="020B0604030504040204" pitchFamily="34" charset="0"/>
                <a:cs typeface="Tahoma" panose="020B0604030504040204" pitchFamily="34" charset="0"/>
              </a:rPr>
              <a:t>at unbeatable prices</a:t>
            </a:r>
          </a:p>
        </p:txBody>
      </p:sp>
      <p:sp>
        <p:nvSpPr>
          <p:cNvPr id="9" name="Rechteck 8">
            <a:extLst>
              <a:ext uri="{FF2B5EF4-FFF2-40B4-BE49-F238E27FC236}">
                <a16:creationId xmlns:a16="http://schemas.microsoft.com/office/drawing/2014/main" id="{13D5D794-A53C-4E49-965D-D510CCF2126A}"/>
              </a:ext>
            </a:extLst>
          </p:cNvPr>
          <p:cNvSpPr/>
          <p:nvPr>
            <p:custDataLst>
              <p:tags r:id="rId3"/>
            </p:custDataLst>
          </p:nvPr>
        </p:nvSpPr>
        <p:spPr bwMode="gray">
          <a:xfrm>
            <a:off x="6218238" y="4431714"/>
            <a:ext cx="2721600" cy="1178351"/>
          </a:xfrm>
          <a:prstGeom prst="rect">
            <a:avLst/>
          </a:prstGeom>
        </p:spPr>
        <p:txBody>
          <a:bodyPr vert="horz" wrap="none" lIns="0" tIns="0" rIns="0" bIns="0" anchor="t" anchorCtr="0">
            <a:noAutofit/>
          </a:bodyPr>
          <a:lstStyle/>
          <a:p>
            <a:pPr algn="ctr" defTabSz="914309">
              <a:spcAft>
                <a:spcPts val="1200"/>
              </a:spcAft>
            </a:pPr>
            <a:r>
              <a:rPr lang="en-US" sz="2400" b="1" dirty="0">
                <a:solidFill>
                  <a:srgbClr val="791F82"/>
                </a:solidFill>
                <a:latin typeface="Kaufland Office" panose="02000503040000020003" pitchFamily="2" charset="0"/>
                <a:ea typeface="Tahoma" panose="020B0604030504040204" pitchFamily="34" charset="0"/>
                <a:cs typeface="Tahoma" panose="020B0604030504040204" pitchFamily="34" charset="0"/>
              </a:rPr>
              <a:t>Efficiency</a:t>
            </a:r>
            <a:r>
              <a:rPr lang="en-US" sz="2400" dirty="0">
                <a:solidFill>
                  <a:prstClr val="black"/>
                </a:solidFill>
                <a:latin typeface="Kaufland Office" panose="02000503040000020003" pitchFamily="2" charset="0"/>
                <a:ea typeface="Tahoma" panose="020B0604030504040204" pitchFamily="34" charset="0"/>
                <a:cs typeface="Tahoma" panose="020B0604030504040204" pitchFamily="34" charset="0"/>
              </a:rPr>
              <a:t> </a:t>
            </a:r>
          </a:p>
          <a:p>
            <a:pPr algn="ctr" defTabSz="914309"/>
            <a:r>
              <a:rPr lang="en-US" sz="1600" dirty="0">
                <a:solidFill>
                  <a:prstClr val="black"/>
                </a:solidFill>
                <a:latin typeface="Kaufland Office" panose="02000503040000020003" pitchFamily="2" charset="0"/>
                <a:ea typeface="Tahoma" panose="020B0604030504040204" pitchFamily="34" charset="0"/>
                <a:cs typeface="Tahoma" panose="020B0604030504040204" pitchFamily="34" charset="0"/>
              </a:rPr>
              <a:t>Process pros with a system </a:t>
            </a:r>
          </a:p>
          <a:p>
            <a:pPr algn="ctr" defTabSz="914309"/>
            <a:r>
              <a:rPr lang="en-US" sz="1600" dirty="0">
                <a:solidFill>
                  <a:prstClr val="black"/>
                </a:solidFill>
                <a:latin typeface="Kaufland Office" panose="02000503040000020003" pitchFamily="2" charset="0"/>
                <a:ea typeface="Tahoma" panose="020B0604030504040204" pitchFamily="34" charset="0"/>
                <a:cs typeface="Tahoma" panose="020B0604030504040204" pitchFamily="34" charset="0"/>
              </a:rPr>
              <a:t>and price edge</a:t>
            </a:r>
          </a:p>
        </p:txBody>
      </p:sp>
      <p:sp>
        <p:nvSpPr>
          <p:cNvPr id="10" name="Rechteck 9">
            <a:extLst>
              <a:ext uri="{FF2B5EF4-FFF2-40B4-BE49-F238E27FC236}">
                <a16:creationId xmlns:a16="http://schemas.microsoft.com/office/drawing/2014/main" id="{610E025D-9C18-4A93-AA1F-E10FD78235E6}"/>
              </a:ext>
            </a:extLst>
          </p:cNvPr>
          <p:cNvSpPr/>
          <p:nvPr>
            <p:custDataLst>
              <p:tags r:id="rId4"/>
            </p:custDataLst>
          </p:nvPr>
        </p:nvSpPr>
        <p:spPr bwMode="gray">
          <a:xfrm>
            <a:off x="9032875" y="4401234"/>
            <a:ext cx="2721600" cy="1178351"/>
          </a:xfrm>
          <a:prstGeom prst="rect">
            <a:avLst/>
          </a:prstGeom>
        </p:spPr>
        <p:txBody>
          <a:bodyPr vert="horz" wrap="none" lIns="0" tIns="0" rIns="0" bIns="0" anchor="t" anchorCtr="0">
            <a:noAutofit/>
          </a:bodyPr>
          <a:lstStyle/>
          <a:p>
            <a:pPr algn="ctr" defTabSz="914309">
              <a:spcAft>
                <a:spcPts val="1200"/>
              </a:spcAft>
            </a:pPr>
            <a:r>
              <a:rPr lang="en-US" sz="2400" b="1">
                <a:solidFill>
                  <a:srgbClr val="791F82"/>
                </a:solidFill>
                <a:latin typeface="Kaufland Office" panose="02000503040000020003" pitchFamily="2" charset="0"/>
                <a:ea typeface="Tahoma" panose="020B0604030504040204" pitchFamily="34" charset="0"/>
                <a:cs typeface="Tahoma" panose="020B0604030504040204" pitchFamily="34" charset="0"/>
              </a:rPr>
              <a:t>Responsibility</a:t>
            </a:r>
          </a:p>
          <a:p>
            <a:pPr algn="ctr" defTabSz="914309"/>
            <a:r>
              <a:rPr lang="en-US" sz="1600">
                <a:solidFill>
                  <a:prstClr val="black"/>
                </a:solidFill>
                <a:latin typeface="Kaufland Office" panose="02000503040000020003" pitchFamily="2" charset="0"/>
                <a:ea typeface="Tahoma" panose="020B0604030504040204" pitchFamily="34" charset="0"/>
                <a:cs typeface="Tahoma" panose="020B0604030504040204" pitchFamily="34" charset="0"/>
              </a:rPr>
              <a:t>Economic, social and </a:t>
            </a:r>
          </a:p>
          <a:p>
            <a:pPr algn="ctr" defTabSz="914309"/>
            <a:r>
              <a:rPr lang="en-US" sz="1600">
                <a:solidFill>
                  <a:prstClr val="black"/>
                </a:solidFill>
                <a:latin typeface="Kaufland Office" panose="02000503040000020003" pitchFamily="2" charset="0"/>
                <a:ea typeface="Tahoma" panose="020B0604030504040204" pitchFamily="34" charset="0"/>
                <a:cs typeface="Tahoma" panose="020B0604030504040204" pitchFamily="34" charset="0"/>
              </a:rPr>
              <a:t>ecological responsibility</a:t>
            </a:r>
          </a:p>
        </p:txBody>
      </p:sp>
      <p:pic>
        <p:nvPicPr>
          <p:cNvPr id="11" name="Grafik 10">
            <a:extLst>
              <a:ext uri="{FF2B5EF4-FFF2-40B4-BE49-F238E27FC236}">
                <a16:creationId xmlns:a16="http://schemas.microsoft.com/office/drawing/2014/main" id="{E269133D-B500-4AC6-8396-DB815E90D4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4341" y="1833460"/>
            <a:ext cx="2287794" cy="2287794"/>
          </a:xfrm>
          <a:prstGeom prst="rect">
            <a:avLst/>
          </a:prstGeom>
        </p:spPr>
      </p:pic>
      <p:pic>
        <p:nvPicPr>
          <p:cNvPr id="12" name="Grafik 11">
            <a:extLst>
              <a:ext uri="{FF2B5EF4-FFF2-40B4-BE49-F238E27FC236}">
                <a16:creationId xmlns:a16="http://schemas.microsoft.com/office/drawing/2014/main" id="{C88DC60B-43FB-4A71-8156-97AC9E4B91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8903" y="1767471"/>
            <a:ext cx="2287794" cy="2287794"/>
          </a:xfrm>
          <a:prstGeom prst="rect">
            <a:avLst/>
          </a:prstGeom>
        </p:spPr>
      </p:pic>
      <p:pic>
        <p:nvPicPr>
          <p:cNvPr id="13" name="Grafik 12">
            <a:extLst>
              <a:ext uri="{FF2B5EF4-FFF2-40B4-BE49-F238E27FC236}">
                <a16:creationId xmlns:a16="http://schemas.microsoft.com/office/drawing/2014/main" id="{43777138-1B2D-4D9B-9216-21BF68714B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618" y="1842096"/>
            <a:ext cx="2287794" cy="2287794"/>
          </a:xfrm>
          <a:prstGeom prst="rect">
            <a:avLst/>
          </a:prstGeom>
        </p:spPr>
      </p:pic>
      <p:pic>
        <p:nvPicPr>
          <p:cNvPr id="14" name="Grafik 13">
            <a:extLst>
              <a:ext uri="{FF2B5EF4-FFF2-40B4-BE49-F238E27FC236}">
                <a16:creationId xmlns:a16="http://schemas.microsoft.com/office/drawing/2014/main" id="{4E43ACBE-1CB1-4AEC-92F6-AFAC0FDB60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9779" y="1842191"/>
            <a:ext cx="2287794" cy="2287794"/>
          </a:xfrm>
          <a:prstGeom prst="rect">
            <a:avLst/>
          </a:prstGeom>
        </p:spPr>
      </p:pic>
      <p:sp>
        <p:nvSpPr>
          <p:cNvPr id="15" name="Foliennummernplatzhalter 14">
            <a:extLst>
              <a:ext uri="{FF2B5EF4-FFF2-40B4-BE49-F238E27FC236}">
                <a16:creationId xmlns:a16="http://schemas.microsoft.com/office/drawing/2014/main" id="{7A0013FB-936D-4A68-962B-4EA6723FE30B}"/>
              </a:ext>
            </a:extLst>
          </p:cNvPr>
          <p:cNvSpPr>
            <a:spLocks noGrp="1"/>
          </p:cNvSpPr>
          <p:nvPr>
            <p:ph type="sldNum" sz="quarter" idx="12"/>
          </p:nvPr>
        </p:nvSpPr>
        <p:spPr/>
        <p:txBody>
          <a:bodyPr/>
          <a:lstStyle/>
          <a:p>
            <a:r>
              <a:rPr lang="de-DE" dirty="0">
                <a:latin typeface="Kaufland Office" panose="02000503040000020003" pitchFamily="2" charset="0"/>
              </a:rPr>
              <a:t>2</a:t>
            </a:r>
          </a:p>
        </p:txBody>
      </p:sp>
    </p:spTree>
    <p:extLst>
      <p:ext uri="{BB962C8B-B14F-4D97-AF65-F5344CB8AC3E}">
        <p14:creationId xmlns:p14="http://schemas.microsoft.com/office/powerpoint/2010/main" val="13512406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2CC002-6FDA-4FF3-804B-D944222306FF}"/>
              </a:ext>
            </a:extLst>
          </p:cNvPr>
          <p:cNvSpPr>
            <a:spLocks noGrp="1"/>
          </p:cNvSpPr>
          <p:nvPr>
            <p:ph type="sldNum" sz="quarter" idx="12"/>
          </p:nvPr>
        </p:nvSpPr>
        <p:spPr/>
        <p:txBody>
          <a:bodyPr/>
          <a:lstStyle/>
          <a:p>
            <a:r>
              <a:rPr lang="de-DE" dirty="0">
                <a:latin typeface="Kaufland Office" panose="02000503040000020003" pitchFamily="2" charset="0"/>
              </a:rPr>
              <a:t>3</a:t>
            </a:r>
          </a:p>
        </p:txBody>
      </p:sp>
      <p:sp>
        <p:nvSpPr>
          <p:cNvPr id="3" name="Subtitle 2">
            <a:extLst>
              <a:ext uri="{FF2B5EF4-FFF2-40B4-BE49-F238E27FC236}">
                <a16:creationId xmlns:a16="http://schemas.microsoft.com/office/drawing/2014/main" id="{3A6CE49E-5B0D-44D3-9FA0-C3274C934AEB}"/>
              </a:ext>
            </a:extLst>
          </p:cNvPr>
          <p:cNvSpPr>
            <a:spLocks noGrp="1"/>
          </p:cNvSpPr>
          <p:nvPr>
            <p:ph type="subTitle" idx="4294967295"/>
          </p:nvPr>
        </p:nvSpPr>
        <p:spPr>
          <a:xfrm>
            <a:off x="426720" y="739775"/>
            <a:ext cx="10922318" cy="425450"/>
          </a:xfrm>
        </p:spPr>
        <p:txBody>
          <a:bodyPr/>
          <a:lstStyle/>
          <a:p>
            <a:r>
              <a:rPr lang="en-GB" dirty="0">
                <a:latin typeface="Kaufland Office" panose="02000503040000020003" pitchFamily="2" charset="0"/>
              </a:rPr>
              <a:t>COUNTRIES OF OPERATIONS</a:t>
            </a:r>
            <a:endParaRPr lang="en-US" sz="1866" dirty="0">
              <a:latin typeface="Kaufland Office" panose="02000503040000020003" pitchFamily="2" charset="0"/>
            </a:endParaRPr>
          </a:p>
        </p:txBody>
      </p:sp>
      <p:sp>
        <p:nvSpPr>
          <p:cNvPr id="11" name="Textplatzhalter 18">
            <a:extLst>
              <a:ext uri="{FF2B5EF4-FFF2-40B4-BE49-F238E27FC236}">
                <a16:creationId xmlns:a16="http://schemas.microsoft.com/office/drawing/2014/main" id="{1378A507-DBEC-40AF-BE09-C4242F2D742A}"/>
              </a:ext>
            </a:extLst>
          </p:cNvPr>
          <p:cNvSpPr txBox="1">
            <a:spLocks/>
          </p:cNvSpPr>
          <p:nvPr/>
        </p:nvSpPr>
        <p:spPr>
          <a:xfrm>
            <a:off x="312512" y="331935"/>
            <a:ext cx="3440027" cy="433560"/>
          </a:xfrm>
          <a:prstGeom prst="rect">
            <a:avLst/>
          </a:prstGeom>
        </p:spPr>
        <p:txBody>
          <a:bodyPr/>
          <a:lstStyle>
            <a:lvl1pPr marL="0" indent="0" algn="l" defTabSz="914400" rtl="0" eaLnBrk="1" latinLnBrk="0" hangingPunct="1">
              <a:lnSpc>
                <a:spcPct val="11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10000"/>
              </a:lnSpc>
              <a:spcBef>
                <a:spcPts val="300"/>
              </a:spcBef>
              <a:spcAft>
                <a:spcPts val="300"/>
              </a:spcAft>
              <a:buClr>
                <a:schemeClr val="tx2"/>
              </a:buClr>
              <a:buFont typeface="Kaufland Office" panose="020B0503040000020003" pitchFamily="34" charset="0"/>
              <a:buChar char="−"/>
              <a:defRPr sz="1200" b="0" kern="1200">
                <a:solidFill>
                  <a:schemeClr val="tx1"/>
                </a:solidFill>
                <a:latin typeface="+mn-lt"/>
                <a:ea typeface="+mn-ea"/>
                <a:cs typeface="+mn-cs"/>
              </a:defRPr>
            </a:lvl2pPr>
            <a:lvl3pPr marL="360000" indent="-180000" algn="l" defTabSz="914400" rtl="0" eaLnBrk="1" latinLnBrk="0" hangingPunct="1">
              <a:lnSpc>
                <a:spcPct val="110000"/>
              </a:lnSpc>
              <a:spcBef>
                <a:spcPts val="300"/>
              </a:spcBef>
              <a:spcAft>
                <a:spcPts val="300"/>
              </a:spcAft>
              <a:buClr>
                <a:schemeClr val="tx2"/>
              </a:buClr>
              <a:buSzPct val="90000"/>
              <a:buFont typeface="Kaufland Office" panose="020B0503040000020003" pitchFamily="34" charset="0"/>
              <a:buChar char="−"/>
              <a:defRPr sz="1200" kern="1200">
                <a:solidFill>
                  <a:schemeClr val="tx1"/>
                </a:solidFill>
                <a:latin typeface="+mn-lt"/>
                <a:ea typeface="+mn-ea"/>
                <a:cs typeface="+mn-cs"/>
              </a:defRPr>
            </a:lvl3pPr>
            <a:lvl4pPr marL="180000" indent="-180000" algn="l" defTabSz="914400" rtl="0" eaLnBrk="1" latinLnBrk="0" hangingPunct="1">
              <a:lnSpc>
                <a:spcPct val="110000"/>
              </a:lnSpc>
              <a:spcBef>
                <a:spcPts val="300"/>
              </a:spcBef>
              <a:spcAft>
                <a:spcPts val="300"/>
              </a:spcAft>
              <a:buClr>
                <a:schemeClr val="tx2"/>
              </a:buClr>
              <a:buSzPct val="90000"/>
              <a:buFont typeface="+mj-lt"/>
              <a:buAutoNum type="arabicPeriod"/>
              <a:defRPr sz="1200" kern="1200">
                <a:solidFill>
                  <a:schemeClr val="tx1"/>
                </a:solidFill>
                <a:latin typeface="+mn-lt"/>
                <a:ea typeface="+mn-ea"/>
                <a:cs typeface="+mn-cs"/>
              </a:defRPr>
            </a:lvl4pPr>
            <a:lvl5pPr marL="360000" indent="-180975" algn="l" defTabSz="914400" rtl="0" eaLnBrk="1" latinLnBrk="0" hangingPunct="1">
              <a:lnSpc>
                <a:spcPct val="110000"/>
              </a:lnSpc>
              <a:spcBef>
                <a:spcPts val="300"/>
              </a:spcBef>
              <a:spcAft>
                <a:spcPts val="300"/>
              </a:spcAft>
              <a:buClr>
                <a:schemeClr val="tx2"/>
              </a:buClr>
              <a:buSzPct val="100000"/>
              <a:buFont typeface="+mj-lt"/>
              <a:buAutoNum type="alphaLcPeriod"/>
              <a:defRPr sz="1200" kern="1200" baseline="0">
                <a:solidFill>
                  <a:schemeClr val="tx1"/>
                </a:solidFill>
                <a:latin typeface="+mn-lt"/>
                <a:ea typeface="+mn-ea"/>
                <a:cs typeface="+mn-cs"/>
              </a:defRPr>
            </a:lvl5pPr>
            <a:lvl6pPr marL="0" indent="0" algn="l" defTabSz="914400" rtl="0" eaLnBrk="1" latinLnBrk="0" hangingPunct="1">
              <a:lnSpc>
                <a:spcPct val="100000"/>
              </a:lnSpc>
              <a:spcBef>
                <a:spcPts val="300"/>
              </a:spcBef>
              <a:spcAft>
                <a:spcPts val="300"/>
              </a:spcAft>
              <a:buClr>
                <a:schemeClr val="tx2"/>
              </a:buClr>
              <a:buFont typeface="+mj-lt"/>
              <a:buNone/>
              <a:defRPr sz="1400" b="1" kern="1200" cap="all" baseline="0">
                <a:solidFill>
                  <a:schemeClr val="accent4"/>
                </a:solidFill>
                <a:latin typeface="+mn-lt"/>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400" b="1" kern="1200" cap="all" baseline="0">
                <a:solidFill>
                  <a:schemeClr val="accent1"/>
                </a:solidFill>
                <a:latin typeface="+mn-lt"/>
                <a:ea typeface="+mn-ea"/>
                <a:cs typeface="+mn-cs"/>
              </a:defRPr>
            </a:lvl7pPr>
            <a:lvl8pPr marL="0" indent="0" algn="l" defTabSz="914400" rtl="0" eaLnBrk="1" latinLnBrk="0" hangingPunct="1">
              <a:lnSpc>
                <a:spcPct val="100000"/>
              </a:lnSpc>
              <a:spcBef>
                <a:spcPts val="300"/>
              </a:spcBef>
              <a:spcAft>
                <a:spcPts val="300"/>
              </a:spcAft>
              <a:buFont typeface="Arial" panose="020B0604020202020204" pitchFamily="34" charset="0"/>
              <a:buNone/>
              <a:defRPr sz="1400" b="1" kern="1200" cap="all" baseline="0">
                <a:solidFill>
                  <a:schemeClr val="bg2"/>
                </a:solidFill>
                <a:latin typeface="+mn-lt"/>
                <a:ea typeface="+mn-ea"/>
                <a:cs typeface="+mn-cs"/>
              </a:defRPr>
            </a:lvl8pPr>
            <a:lvl9pPr marL="0" indent="0" algn="l" defTabSz="914400" rtl="0" eaLnBrk="1" latinLnBrk="0" hangingPunct="1">
              <a:lnSpc>
                <a:spcPct val="110000"/>
              </a:lnSpc>
              <a:spcBef>
                <a:spcPts val="300"/>
              </a:spcBef>
              <a:spcAft>
                <a:spcPts val="300"/>
              </a:spcAft>
              <a:buFont typeface="Arial" panose="020B0604020202020204" pitchFamily="34" charset="0"/>
              <a:buNone/>
              <a:defRPr sz="600" kern="1200">
                <a:solidFill>
                  <a:schemeClr val="tx1"/>
                </a:solidFill>
                <a:latin typeface="+mn-lt"/>
                <a:ea typeface="+mn-ea"/>
                <a:cs typeface="+mn-cs"/>
              </a:defRPr>
            </a:lvl9pPr>
          </a:lstStyle>
          <a:p>
            <a:r>
              <a:rPr lang="en-US" sz="2666" b="1" dirty="0">
                <a:solidFill>
                  <a:srgbClr val="7030A0"/>
                </a:solidFill>
                <a:latin typeface="Kaufland Office" panose="02000503040000020003" pitchFamily="2" charset="0"/>
              </a:rPr>
              <a:t>SCHWARZ GROUP</a:t>
            </a:r>
          </a:p>
        </p:txBody>
      </p:sp>
      <p:pic>
        <p:nvPicPr>
          <p:cNvPr id="9" name="Picture 8">
            <a:extLst>
              <a:ext uri="{FF2B5EF4-FFF2-40B4-BE49-F238E27FC236}">
                <a16:creationId xmlns:a16="http://schemas.microsoft.com/office/drawing/2014/main" id="{FB9D84B9-CF6D-4590-A1AF-29D29D2C560A}"/>
              </a:ext>
            </a:extLst>
          </p:cNvPr>
          <p:cNvPicPr>
            <a:picLocks noChangeAspect="1"/>
          </p:cNvPicPr>
          <p:nvPr/>
        </p:nvPicPr>
        <p:blipFill>
          <a:blip r:embed="rId2"/>
          <a:stretch>
            <a:fillRect/>
          </a:stretch>
        </p:blipFill>
        <p:spPr>
          <a:xfrm>
            <a:off x="1847849" y="1111465"/>
            <a:ext cx="8390305" cy="5442722"/>
          </a:xfrm>
          <a:prstGeom prst="rect">
            <a:avLst/>
          </a:prstGeom>
        </p:spPr>
      </p:pic>
    </p:spTree>
    <p:extLst>
      <p:ext uri="{BB962C8B-B14F-4D97-AF65-F5344CB8AC3E}">
        <p14:creationId xmlns:p14="http://schemas.microsoft.com/office/powerpoint/2010/main" val="39197069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atin typeface="Kaufland Office" panose="02000503040000020003" pitchFamily="2" charset="0"/>
              </a:rPr>
              <a:t>Lidl</a:t>
            </a:r>
          </a:p>
        </p:txBody>
      </p:sp>
      <p:sp>
        <p:nvSpPr>
          <p:cNvPr id="7" name="Untertitel 6"/>
          <p:cNvSpPr>
            <a:spLocks noGrp="1"/>
          </p:cNvSpPr>
          <p:nvPr>
            <p:ph type="subTitle" idx="1"/>
          </p:nvPr>
        </p:nvSpPr>
        <p:spPr/>
        <p:txBody>
          <a:bodyPr/>
          <a:lstStyle/>
          <a:p>
            <a:r>
              <a:rPr lang="en-US">
                <a:latin typeface="Kaufland Office" panose="02000503040000020003" pitchFamily="2" charset="0"/>
              </a:rPr>
              <a:t>Our discounter: Quality for everybody – at an unbeatable price</a:t>
            </a:r>
          </a:p>
        </p:txBody>
      </p:sp>
      <p:sp>
        <p:nvSpPr>
          <p:cNvPr id="15" name="Foliennummernplatzhalter 9">
            <a:extLst>
              <a:ext uri="{FF2B5EF4-FFF2-40B4-BE49-F238E27FC236}">
                <a16:creationId xmlns:a16="http://schemas.microsoft.com/office/drawing/2014/main" id="{715D349A-BD6F-45BF-8A89-BDF9E949BA42}"/>
              </a:ext>
            </a:extLst>
          </p:cNvPr>
          <p:cNvSpPr>
            <a:spLocks noGrp="1"/>
          </p:cNvSpPr>
          <p:nvPr>
            <p:ph type="sldNum" sz="quarter" idx="16"/>
          </p:nvPr>
        </p:nvSpPr>
        <p:spPr/>
        <p:txBody>
          <a:bodyPr/>
          <a:lstStyle/>
          <a:p>
            <a:r>
              <a:rPr lang="de-DE" dirty="0">
                <a:latin typeface="Kaufland Office" panose="02000503040000020003" pitchFamily="2" charset="0"/>
              </a:rPr>
              <a:t>4</a:t>
            </a:r>
          </a:p>
        </p:txBody>
      </p:sp>
      <p:pic>
        <p:nvPicPr>
          <p:cNvPr id="29" name="Grafik 28">
            <a:extLst>
              <a:ext uri="{FF2B5EF4-FFF2-40B4-BE49-F238E27FC236}">
                <a16:creationId xmlns:a16="http://schemas.microsoft.com/office/drawing/2014/main" id="{83774C60-74FC-4FF4-AC6A-F90EF9E245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7895" y="1557951"/>
            <a:ext cx="1066970" cy="1066970"/>
          </a:xfrm>
          <a:prstGeom prst="rect">
            <a:avLst/>
          </a:prstGeom>
        </p:spPr>
      </p:pic>
      <p:sp>
        <p:nvSpPr>
          <p:cNvPr id="16" name="Textfeld 15">
            <a:extLst>
              <a:ext uri="{FF2B5EF4-FFF2-40B4-BE49-F238E27FC236}">
                <a16:creationId xmlns:a16="http://schemas.microsoft.com/office/drawing/2014/main" id="{381DC7CB-DFEA-4C11-87D7-C84448DF7B68}"/>
              </a:ext>
            </a:extLst>
          </p:cNvPr>
          <p:cNvSpPr txBox="1"/>
          <p:nvPr/>
        </p:nvSpPr>
        <p:spPr bwMode="gray">
          <a:xfrm>
            <a:off x="10545635" y="2952908"/>
            <a:ext cx="1149230" cy="128330"/>
          </a:xfrm>
          <a:prstGeom prst="rect">
            <a:avLst/>
          </a:prstGeom>
          <a:noFill/>
        </p:spPr>
        <p:txBody>
          <a:bodyPr wrap="square" lIns="144000" tIns="0" rIns="0" bIns="0" rtlCol="0" anchor="b" anchorCtr="0">
            <a:noAutofit/>
          </a:bodyPr>
          <a:lstStyle/>
          <a:p>
            <a:pPr algn="r" defTabSz="1088284"/>
            <a:endParaRPr lang="de-DE" sz="1200" b="1" i="1">
              <a:solidFill>
                <a:srgbClr val="791F82"/>
              </a:solidFill>
              <a:latin typeface="Kaufland Office" panose="02000503040000020003" pitchFamily="2" charset="0"/>
            </a:endParaRPr>
          </a:p>
          <a:p>
            <a:pPr algn="r" defTabSz="1088284">
              <a:spcAft>
                <a:spcPts val="200"/>
              </a:spcAft>
            </a:pPr>
            <a:r>
              <a:rPr lang="en-US" sz="1200" b="1">
                <a:latin typeface="Kaufland Office" panose="02000503040000020003" pitchFamily="2" charset="0"/>
              </a:rPr>
              <a:t>www.lidl.de</a:t>
            </a:r>
          </a:p>
        </p:txBody>
      </p:sp>
      <p:pic>
        <p:nvPicPr>
          <p:cNvPr id="13" name="Grafik 12">
            <a:extLst>
              <a:ext uri="{FF2B5EF4-FFF2-40B4-BE49-F238E27FC236}">
                <a16:creationId xmlns:a16="http://schemas.microsoft.com/office/drawing/2014/main" id="{66826F06-FC83-43E1-9B32-96DBBB5A55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1167" y="5255601"/>
            <a:ext cx="1023698" cy="864848"/>
          </a:xfrm>
          <a:prstGeom prst="rect">
            <a:avLst/>
          </a:prstGeom>
        </p:spPr>
      </p:pic>
      <p:pic>
        <p:nvPicPr>
          <p:cNvPr id="10" name="Grafik 9" descr="Ein Bild, das Auto, Boden, draußen, Kuchen enthält.&#10;&#10;Automatisch generierte Beschreibung">
            <a:extLst>
              <a:ext uri="{FF2B5EF4-FFF2-40B4-BE49-F238E27FC236}">
                <a16:creationId xmlns:a16="http://schemas.microsoft.com/office/drawing/2014/main" id="{D748EBDF-749F-41A5-979B-5C7AA6F0B8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2360" y="3918220"/>
            <a:ext cx="3993398" cy="2212221"/>
          </a:xfrm>
          <a:prstGeom prst="rect">
            <a:avLst/>
          </a:prstGeom>
        </p:spPr>
      </p:pic>
      <p:pic>
        <p:nvPicPr>
          <p:cNvPr id="21" name="Grafik 20" descr="Ein Bild, das Himmel, draußen, Gras, Gebäude enthält.&#10;&#10;Automatisch generierte Beschreibung">
            <a:extLst>
              <a:ext uri="{FF2B5EF4-FFF2-40B4-BE49-F238E27FC236}">
                <a16:creationId xmlns:a16="http://schemas.microsoft.com/office/drawing/2014/main" id="{C3CD4F20-9543-4A94-94FE-2B9FEB6F81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365" y="1557951"/>
            <a:ext cx="3985376" cy="2212220"/>
          </a:xfrm>
          <a:prstGeom prst="rect">
            <a:avLst/>
          </a:prstGeom>
        </p:spPr>
      </p:pic>
      <p:pic>
        <p:nvPicPr>
          <p:cNvPr id="22" name="Grafik 21">
            <a:extLst>
              <a:ext uri="{FF2B5EF4-FFF2-40B4-BE49-F238E27FC236}">
                <a16:creationId xmlns:a16="http://schemas.microsoft.com/office/drawing/2014/main" id="{77C97C96-BA45-45AA-BF77-7FBD8CC0BD12}"/>
              </a:ext>
            </a:extLst>
          </p:cNvPr>
          <p:cNvPicPr>
            <a:picLocks noChangeAspect="1"/>
          </p:cNvPicPr>
          <p:nvPr/>
        </p:nvPicPr>
        <p:blipFill rotWithShape="1">
          <a:blip r:embed="rId8"/>
          <a:srcRect l="1158" t="1" b="-21120"/>
          <a:stretch/>
        </p:blipFill>
        <p:spPr>
          <a:xfrm>
            <a:off x="1119365" y="3918220"/>
            <a:ext cx="3985376" cy="2679438"/>
          </a:xfrm>
          <a:prstGeom prst="rect">
            <a:avLst/>
          </a:prstGeom>
        </p:spPr>
      </p:pic>
      <p:pic>
        <p:nvPicPr>
          <p:cNvPr id="25" name="Grafik 24">
            <a:extLst>
              <a:ext uri="{FF2B5EF4-FFF2-40B4-BE49-F238E27FC236}">
                <a16:creationId xmlns:a16="http://schemas.microsoft.com/office/drawing/2014/main" id="{54E50B75-8B14-4D4E-85DB-866EDC80EEB1}"/>
              </a:ext>
            </a:extLst>
          </p:cNvPr>
          <p:cNvPicPr>
            <a:picLocks noChangeAspect="1"/>
          </p:cNvPicPr>
          <p:nvPr/>
        </p:nvPicPr>
        <p:blipFill rotWithShape="1">
          <a:blip r:embed="rId9"/>
          <a:srcRect t="17062" r="4222" b="3529"/>
          <a:stretch/>
        </p:blipFill>
        <p:spPr>
          <a:xfrm>
            <a:off x="5262360" y="1563453"/>
            <a:ext cx="3993398" cy="2206718"/>
          </a:xfrm>
          <a:prstGeom prst="rect">
            <a:avLst/>
          </a:prstGeom>
        </p:spPr>
      </p:pic>
    </p:spTree>
    <p:extLst>
      <p:ext uri="{BB962C8B-B14F-4D97-AF65-F5344CB8AC3E}">
        <p14:creationId xmlns:p14="http://schemas.microsoft.com/office/powerpoint/2010/main" val="3919397354"/>
      </p:ext>
    </p:extLst>
  </p:cSld>
  <p:clrMapOvr>
    <a:masterClrMapping/>
  </p:clrMapOvr>
  <p:transition advClick="0" advTm="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descr="Ein Bild, das Essen, Frau, Marktplatz, Person enthält.&#10;&#10;Automatisch generierte Beschreibung">
            <a:extLst>
              <a:ext uri="{FF2B5EF4-FFF2-40B4-BE49-F238E27FC236}">
                <a16:creationId xmlns:a16="http://schemas.microsoft.com/office/drawing/2014/main" id="{B6751457-C520-4EA1-9BAB-718F0FE6583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549" b="8549"/>
          <a:stretch/>
        </p:blipFill>
        <p:spPr>
          <a:xfrm>
            <a:off x="1119366" y="3918219"/>
            <a:ext cx="3985376" cy="2202229"/>
          </a:xfrm>
          <a:prstGeom prst="rect">
            <a:avLst/>
          </a:prstGeom>
        </p:spPr>
      </p:pic>
      <p:pic>
        <p:nvPicPr>
          <p:cNvPr id="14" name="Grafik 13" descr="Ein Bild, das Himmel, Auto, draußen, Straße enthält.&#10;&#10;Automatisch generierte Beschreibung">
            <a:extLst>
              <a:ext uri="{FF2B5EF4-FFF2-40B4-BE49-F238E27FC236}">
                <a16:creationId xmlns:a16="http://schemas.microsoft.com/office/drawing/2014/main" id="{F77AE1D4-17FF-4431-8B76-A7635854716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393" b="11094"/>
          <a:stretch/>
        </p:blipFill>
        <p:spPr>
          <a:xfrm>
            <a:off x="5262557" y="3918218"/>
            <a:ext cx="4001416" cy="2202231"/>
          </a:xfrm>
          <a:prstGeom prst="rect">
            <a:avLst/>
          </a:prstGeom>
        </p:spPr>
      </p:pic>
      <p:pic>
        <p:nvPicPr>
          <p:cNvPr id="10" name="Grafik 9" descr="Ein Bild, das Person, drinnen, Mann enthält.&#10;&#10;Automatisch generierte Beschreibung">
            <a:extLst>
              <a:ext uri="{FF2B5EF4-FFF2-40B4-BE49-F238E27FC236}">
                <a16:creationId xmlns:a16="http://schemas.microsoft.com/office/drawing/2014/main" id="{F2C8270B-82A5-4A9B-9A87-D28221D783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8" t="12953" b="3763"/>
          <a:stretch/>
        </p:blipFill>
        <p:spPr>
          <a:xfrm>
            <a:off x="5262557" y="1557953"/>
            <a:ext cx="3993398" cy="2212220"/>
          </a:xfrm>
          <a:prstGeom prst="rect">
            <a:avLst/>
          </a:prstGeom>
        </p:spPr>
      </p:pic>
      <p:pic>
        <p:nvPicPr>
          <p:cNvPr id="5" name="Grafik 4" descr="Ein Bild, das Himmel, draußen, Straße, Gebäude enthält.&#10;&#10;Automatisch generierte Beschreibung">
            <a:extLst>
              <a:ext uri="{FF2B5EF4-FFF2-40B4-BE49-F238E27FC236}">
                <a16:creationId xmlns:a16="http://schemas.microsoft.com/office/drawing/2014/main" id="{92D62A6D-CFD7-4DFE-A7DF-03053F3CD1F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10" b="17435"/>
          <a:stretch/>
        </p:blipFill>
        <p:spPr>
          <a:xfrm>
            <a:off x="1119366" y="1562857"/>
            <a:ext cx="3985376" cy="2207315"/>
          </a:xfrm>
          <a:prstGeom prst="rect">
            <a:avLst/>
          </a:prstGeom>
        </p:spPr>
      </p:pic>
      <p:sp>
        <p:nvSpPr>
          <p:cNvPr id="2" name="Titel 1"/>
          <p:cNvSpPr>
            <a:spLocks noGrp="1"/>
          </p:cNvSpPr>
          <p:nvPr>
            <p:ph type="title"/>
          </p:nvPr>
        </p:nvSpPr>
        <p:spPr/>
        <p:txBody>
          <a:bodyPr/>
          <a:lstStyle/>
          <a:p>
            <a:r>
              <a:rPr lang="en-US">
                <a:latin typeface="Kaufland Office" panose="02000503040000020003" pitchFamily="2" charset="0"/>
              </a:rPr>
              <a:t>Kaufland</a:t>
            </a:r>
          </a:p>
        </p:txBody>
      </p:sp>
      <p:sp>
        <p:nvSpPr>
          <p:cNvPr id="7" name="Untertitel 6"/>
          <p:cNvSpPr>
            <a:spLocks noGrp="1"/>
          </p:cNvSpPr>
          <p:nvPr>
            <p:ph type="subTitle" idx="1"/>
          </p:nvPr>
        </p:nvSpPr>
        <p:spPr/>
        <p:txBody>
          <a:bodyPr/>
          <a:lstStyle/>
          <a:p>
            <a:r>
              <a:rPr lang="en-US">
                <a:latin typeface="Kaufland Office" panose="02000503040000020003" pitchFamily="2" charset="0"/>
              </a:rPr>
              <a:t>Our self-service department store: The perfect shopping experience </a:t>
            </a:r>
          </a:p>
        </p:txBody>
      </p:sp>
      <p:sp>
        <p:nvSpPr>
          <p:cNvPr id="20" name="Foliennummernplatzhalter 9">
            <a:extLst>
              <a:ext uri="{FF2B5EF4-FFF2-40B4-BE49-F238E27FC236}">
                <a16:creationId xmlns:a16="http://schemas.microsoft.com/office/drawing/2014/main" id="{0B1CD8D5-C8A7-404A-9626-BF6A74D286BA}"/>
              </a:ext>
            </a:extLst>
          </p:cNvPr>
          <p:cNvSpPr>
            <a:spLocks noGrp="1"/>
          </p:cNvSpPr>
          <p:nvPr>
            <p:ph type="sldNum" sz="quarter" idx="12"/>
          </p:nvPr>
        </p:nvSpPr>
        <p:spPr/>
        <p:txBody>
          <a:bodyPr/>
          <a:lstStyle/>
          <a:p>
            <a:r>
              <a:rPr lang="de-DE" dirty="0">
                <a:latin typeface="Kaufland Office" panose="02000503040000020003" pitchFamily="2" charset="0"/>
              </a:rPr>
              <a:t>5</a:t>
            </a:r>
          </a:p>
        </p:txBody>
      </p:sp>
      <p:pic>
        <p:nvPicPr>
          <p:cNvPr id="12" name="Grafik 11">
            <a:extLst>
              <a:ext uri="{FF2B5EF4-FFF2-40B4-BE49-F238E27FC236}">
                <a16:creationId xmlns:a16="http://schemas.microsoft.com/office/drawing/2014/main" id="{6F491FC7-00E1-4CBC-9504-3F3B6ADB12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27894" y="1558571"/>
            <a:ext cx="1105491" cy="1105491"/>
          </a:xfrm>
          <a:prstGeom prst="rect">
            <a:avLst/>
          </a:prstGeom>
        </p:spPr>
      </p:pic>
      <p:sp>
        <p:nvSpPr>
          <p:cNvPr id="13" name="Textfeld 12">
            <a:extLst>
              <a:ext uri="{FF2B5EF4-FFF2-40B4-BE49-F238E27FC236}">
                <a16:creationId xmlns:a16="http://schemas.microsoft.com/office/drawing/2014/main" id="{0FE50A86-DBC9-47F2-9B1F-58626E6AE5A1}"/>
              </a:ext>
            </a:extLst>
          </p:cNvPr>
          <p:cNvSpPr txBox="1"/>
          <p:nvPr/>
        </p:nvSpPr>
        <p:spPr bwMode="gray">
          <a:xfrm>
            <a:off x="10105121" y="2952908"/>
            <a:ext cx="1589744" cy="128330"/>
          </a:xfrm>
          <a:prstGeom prst="rect">
            <a:avLst/>
          </a:prstGeom>
          <a:noFill/>
        </p:spPr>
        <p:txBody>
          <a:bodyPr wrap="square" lIns="144000" tIns="0" rIns="0" bIns="0" rtlCol="0" anchor="b" anchorCtr="0">
            <a:noAutofit/>
          </a:bodyPr>
          <a:lstStyle/>
          <a:p>
            <a:pPr algn="r" defTabSz="1088284"/>
            <a:endParaRPr lang="de-DE" sz="1200" b="1" i="1">
              <a:solidFill>
                <a:srgbClr val="791F82"/>
              </a:solidFill>
              <a:latin typeface="Kaufland Office" panose="02000503040000020003" pitchFamily="2" charset="0"/>
            </a:endParaRPr>
          </a:p>
          <a:p>
            <a:pPr algn="r" defTabSz="1088284">
              <a:spcAft>
                <a:spcPts val="200"/>
              </a:spcAft>
            </a:pPr>
            <a:r>
              <a:rPr lang="en-US" sz="1200" b="1">
                <a:latin typeface="Kaufland Office" panose="02000503040000020003" pitchFamily="2" charset="0"/>
              </a:rPr>
              <a:t>www.kaufland.de</a:t>
            </a:r>
          </a:p>
        </p:txBody>
      </p:sp>
      <p:pic>
        <p:nvPicPr>
          <p:cNvPr id="15" name="Grafik 14">
            <a:extLst>
              <a:ext uri="{FF2B5EF4-FFF2-40B4-BE49-F238E27FC236}">
                <a16:creationId xmlns:a16="http://schemas.microsoft.com/office/drawing/2014/main" id="{70897450-E9FA-47CC-9086-25DC4D2FA8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71167" y="5255601"/>
            <a:ext cx="1023698" cy="864848"/>
          </a:xfrm>
          <a:prstGeom prst="rect">
            <a:avLst/>
          </a:prstGeom>
        </p:spPr>
      </p:pic>
    </p:spTree>
    <p:extLst>
      <p:ext uri="{BB962C8B-B14F-4D97-AF65-F5344CB8AC3E}">
        <p14:creationId xmlns:p14="http://schemas.microsoft.com/office/powerpoint/2010/main" val="9457850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A6CE49E-5B0D-44D3-9FA0-C3274C934AEB}"/>
              </a:ext>
            </a:extLst>
          </p:cNvPr>
          <p:cNvSpPr>
            <a:spLocks noGrp="1"/>
          </p:cNvSpPr>
          <p:nvPr>
            <p:ph type="subTitle" idx="1"/>
          </p:nvPr>
        </p:nvSpPr>
        <p:spPr/>
        <p:txBody>
          <a:bodyPr/>
          <a:lstStyle/>
          <a:p>
            <a:r>
              <a:rPr lang="en-US" sz="1866" dirty="0">
                <a:latin typeface="Kaufland Office" panose="02000503040000020003" pitchFamily="2" charset="0"/>
              </a:rPr>
              <a:t>PRODUCTION</a:t>
            </a:r>
          </a:p>
        </p:txBody>
      </p:sp>
      <p:sp>
        <p:nvSpPr>
          <p:cNvPr id="4" name="Date Placeholder 3">
            <a:extLst>
              <a:ext uri="{FF2B5EF4-FFF2-40B4-BE49-F238E27FC236}">
                <a16:creationId xmlns:a16="http://schemas.microsoft.com/office/drawing/2014/main" id="{E82AAF72-A8CC-404E-B272-47E81E90FBE2}"/>
              </a:ext>
            </a:extLst>
          </p:cNvPr>
          <p:cNvSpPr>
            <a:spLocks noGrp="1"/>
          </p:cNvSpPr>
          <p:nvPr>
            <p:ph type="dt" sz="half" idx="10"/>
          </p:nvPr>
        </p:nvSpPr>
        <p:spPr bwMode="gray">
          <a:xfrm>
            <a:off x="407196" y="6416724"/>
            <a:ext cx="926304" cy="193495"/>
          </a:xfrm>
          <a:prstGeom prst="rect">
            <a:avLst/>
          </a:prstGeom>
        </p:spPr>
        <p:txBody>
          <a:bodyPr vert="horz" lIns="0" tIns="0" rIns="0" bIns="0" rtlCol="0" anchor="b">
            <a:noAutofit/>
          </a:bodyPr>
          <a:lstStyle>
            <a:defPPr>
              <a:defRPr lang="de-DE"/>
            </a:defPPr>
            <a:lvl1pPr marL="0" algn="l" defTabSz="1088502" rtl="0" eaLnBrk="1" latinLnBrk="0" hangingPunct="1">
              <a:defRPr sz="1100" kern="1200">
                <a:noFill/>
                <a:latin typeface="+mn-lt"/>
                <a:ea typeface="+mn-ea"/>
                <a:cs typeface="+mn-cs"/>
              </a:defRPr>
            </a:lvl1pPr>
            <a:lvl2pPr marL="0" indent="0" algn="l" defTabSz="1088502" rtl="0" eaLnBrk="1" latinLnBrk="0" hangingPunct="1">
              <a:defRPr sz="1100" kern="1200">
                <a:noFill/>
                <a:latin typeface="+mn-lt"/>
                <a:ea typeface="+mn-ea"/>
                <a:cs typeface="+mn-cs"/>
              </a:defRPr>
            </a:lvl2pPr>
            <a:lvl3pPr marL="0" indent="0" algn="l" defTabSz="1088502" rtl="0" eaLnBrk="1" latinLnBrk="0" hangingPunct="1">
              <a:defRPr sz="1100" kern="1200">
                <a:noFill/>
                <a:latin typeface="+mn-lt"/>
                <a:ea typeface="+mn-ea"/>
                <a:cs typeface="+mn-cs"/>
              </a:defRPr>
            </a:lvl3pPr>
            <a:lvl4pPr marL="0" indent="0" algn="l" defTabSz="1088502" rtl="0" eaLnBrk="1" latinLnBrk="0" hangingPunct="1">
              <a:defRPr sz="1100" kern="1200">
                <a:noFill/>
                <a:latin typeface="+mn-lt"/>
                <a:ea typeface="+mn-ea"/>
                <a:cs typeface="+mn-cs"/>
              </a:defRPr>
            </a:lvl4pPr>
            <a:lvl5pPr marL="0" indent="0" algn="l" defTabSz="1088502" rtl="0" eaLnBrk="1" latinLnBrk="0" hangingPunct="1">
              <a:defRPr sz="1100" kern="1200">
                <a:noFill/>
                <a:latin typeface="+mn-lt"/>
                <a:ea typeface="+mn-ea"/>
                <a:cs typeface="+mn-cs"/>
              </a:defRPr>
            </a:lvl5pPr>
            <a:lvl6pPr marL="3175" indent="0" algn="l" defTabSz="1088502" rtl="0" eaLnBrk="1" latinLnBrk="0" hangingPunct="1">
              <a:defRPr sz="1100" kern="1200">
                <a:noFill/>
                <a:latin typeface="+mn-lt"/>
                <a:ea typeface="+mn-ea"/>
                <a:cs typeface="+mn-cs"/>
              </a:defRPr>
            </a:lvl6pPr>
            <a:lvl7pPr marL="0" indent="0" algn="l" defTabSz="1088502" rtl="0" eaLnBrk="1" latinLnBrk="0" hangingPunct="1">
              <a:defRPr sz="1100" kern="1200">
                <a:noFill/>
                <a:latin typeface="+mn-lt"/>
                <a:ea typeface="+mn-ea"/>
                <a:cs typeface="+mn-cs"/>
              </a:defRPr>
            </a:lvl7pPr>
            <a:lvl8pPr marL="0" indent="0" algn="l" defTabSz="1088502" rtl="0" eaLnBrk="1" latinLnBrk="0" hangingPunct="1">
              <a:defRPr sz="1100" kern="1200">
                <a:noFill/>
                <a:latin typeface="+mn-lt"/>
                <a:ea typeface="+mn-ea"/>
                <a:cs typeface="+mn-cs"/>
              </a:defRPr>
            </a:lvl8pPr>
            <a:lvl9pPr marL="0" indent="0" algn="l" defTabSz="1088502" rtl="0" eaLnBrk="1" latinLnBrk="0" hangingPunct="1">
              <a:defRPr sz="1100" kern="1200">
                <a:noFill/>
                <a:latin typeface="+mn-lt"/>
                <a:ea typeface="+mn-ea"/>
                <a:cs typeface="+mn-cs"/>
              </a:defRPr>
            </a:lvl9pPr>
          </a:lstStyle>
          <a:p>
            <a:endParaRPr lang="de-DE">
              <a:latin typeface="Kaufland Office" panose="02000503040000020003" pitchFamily="2" charset="0"/>
            </a:endParaRPr>
          </a:p>
        </p:txBody>
      </p:sp>
      <p:sp>
        <p:nvSpPr>
          <p:cNvPr id="5" name="Slide Number Placeholder 4">
            <a:extLst>
              <a:ext uri="{FF2B5EF4-FFF2-40B4-BE49-F238E27FC236}">
                <a16:creationId xmlns:a16="http://schemas.microsoft.com/office/drawing/2014/main" id="{3D2CC002-6FDA-4FF3-804B-D944222306FF}"/>
              </a:ext>
            </a:extLst>
          </p:cNvPr>
          <p:cNvSpPr>
            <a:spLocks noGrp="1"/>
          </p:cNvSpPr>
          <p:nvPr>
            <p:ph type="sldNum" sz="quarter" idx="12"/>
          </p:nvPr>
        </p:nvSpPr>
        <p:spPr bwMode="gray">
          <a:xfrm>
            <a:off x="11568287" y="6426067"/>
            <a:ext cx="330199" cy="193676"/>
          </a:xfrm>
          <a:prstGeom prst="rect">
            <a:avLst/>
          </a:prstGeom>
        </p:spPr>
        <p:txBody>
          <a:bodyPr vert="horz" lIns="0" tIns="0" rIns="0" bIns="0" rtlCol="0" anchor="b">
            <a:noAutofit/>
          </a:bodyPr>
          <a:lstStyle>
            <a:defPPr>
              <a:defRPr lang="de-DE"/>
            </a:defPPr>
            <a:lvl1pPr marL="0" algn="l" defTabSz="1088502" rtl="0" eaLnBrk="1" latinLnBrk="0" hangingPunct="1">
              <a:defRPr sz="1400" b="1" kern="1200">
                <a:solidFill>
                  <a:schemeClr val="accent1"/>
                </a:solidFill>
                <a:latin typeface="+mn-lt"/>
                <a:ea typeface="+mn-ea"/>
                <a:cs typeface="+mn-cs"/>
              </a:defRPr>
            </a:lvl1pPr>
            <a:lvl2pPr marL="0" indent="0" algn="l" defTabSz="1088502" rtl="0" eaLnBrk="1" latinLnBrk="0" hangingPunct="1">
              <a:defRPr sz="1400" b="1" kern="1200">
                <a:solidFill>
                  <a:schemeClr val="accent1"/>
                </a:solidFill>
                <a:latin typeface="+mn-lt"/>
                <a:ea typeface="+mn-ea"/>
                <a:cs typeface="+mn-cs"/>
              </a:defRPr>
            </a:lvl2pPr>
            <a:lvl3pPr marL="0" indent="0" algn="l" defTabSz="1088502" rtl="0" eaLnBrk="1" latinLnBrk="0" hangingPunct="1">
              <a:defRPr sz="1400" b="1" kern="1200">
                <a:solidFill>
                  <a:schemeClr val="accent1"/>
                </a:solidFill>
                <a:latin typeface="+mn-lt"/>
                <a:ea typeface="+mn-ea"/>
                <a:cs typeface="+mn-cs"/>
              </a:defRPr>
            </a:lvl3pPr>
            <a:lvl4pPr marL="1588" indent="0" algn="l" defTabSz="1088502" rtl="0" eaLnBrk="1" latinLnBrk="0" hangingPunct="1">
              <a:defRPr sz="1400" b="1" kern="1200">
                <a:solidFill>
                  <a:schemeClr val="accent1"/>
                </a:solidFill>
                <a:latin typeface="+mn-lt"/>
                <a:ea typeface="+mn-ea"/>
                <a:cs typeface="+mn-cs"/>
              </a:defRPr>
            </a:lvl4pPr>
            <a:lvl5pPr marL="3175" indent="0" algn="l" defTabSz="1088502" rtl="0" eaLnBrk="1" latinLnBrk="0" hangingPunct="1">
              <a:defRPr sz="1400" b="1" kern="1200">
                <a:solidFill>
                  <a:schemeClr val="accent1"/>
                </a:solidFill>
                <a:latin typeface="+mn-lt"/>
                <a:ea typeface="+mn-ea"/>
                <a:cs typeface="+mn-cs"/>
              </a:defRPr>
            </a:lvl5pPr>
            <a:lvl6pPr marL="1588" indent="0" algn="l" defTabSz="1088502" rtl="0" eaLnBrk="1" latinLnBrk="0" hangingPunct="1">
              <a:defRPr sz="1400" b="1" kern="1200">
                <a:solidFill>
                  <a:schemeClr val="accent1"/>
                </a:solidFill>
                <a:latin typeface="+mn-lt"/>
                <a:ea typeface="+mn-ea"/>
                <a:cs typeface="+mn-cs"/>
              </a:defRPr>
            </a:lvl6pPr>
            <a:lvl7pPr marL="0" indent="0" algn="l" defTabSz="1088502" rtl="0" eaLnBrk="1" latinLnBrk="0" hangingPunct="1">
              <a:defRPr sz="1400" b="1" kern="1200">
                <a:solidFill>
                  <a:schemeClr val="accent1"/>
                </a:solidFill>
                <a:latin typeface="+mn-lt"/>
                <a:ea typeface="+mn-ea"/>
                <a:cs typeface="+mn-cs"/>
              </a:defRPr>
            </a:lvl7pPr>
            <a:lvl8pPr marL="0" indent="0" algn="l" defTabSz="1088502" rtl="0" eaLnBrk="1" latinLnBrk="0" hangingPunct="1">
              <a:defRPr sz="1400" b="1" kern="1200">
                <a:solidFill>
                  <a:schemeClr val="accent1"/>
                </a:solidFill>
                <a:latin typeface="+mn-lt"/>
                <a:ea typeface="+mn-ea"/>
                <a:cs typeface="+mn-cs"/>
              </a:defRPr>
            </a:lvl8pPr>
            <a:lvl9pPr marL="0" indent="0" algn="l" defTabSz="1088502" rtl="0" eaLnBrk="1" latinLnBrk="0" hangingPunct="1">
              <a:defRPr sz="1400" b="1" kern="1200">
                <a:solidFill>
                  <a:schemeClr val="accent1"/>
                </a:solidFill>
                <a:latin typeface="+mn-lt"/>
                <a:ea typeface="+mn-ea"/>
                <a:cs typeface="+mn-cs"/>
              </a:defRPr>
            </a:lvl9pPr>
          </a:lstStyle>
          <a:p>
            <a:r>
              <a:rPr lang="de-DE" dirty="0">
                <a:latin typeface="Kaufland Office" panose="02000503040000020003" pitchFamily="2" charset="0"/>
              </a:rPr>
              <a:t>6</a:t>
            </a:r>
          </a:p>
        </p:txBody>
      </p:sp>
      <p:sp>
        <p:nvSpPr>
          <p:cNvPr id="11" name="Textplatzhalter 18">
            <a:extLst>
              <a:ext uri="{FF2B5EF4-FFF2-40B4-BE49-F238E27FC236}">
                <a16:creationId xmlns:a16="http://schemas.microsoft.com/office/drawing/2014/main" id="{1378A507-DBEC-40AF-BE09-C4242F2D742A}"/>
              </a:ext>
            </a:extLst>
          </p:cNvPr>
          <p:cNvSpPr txBox="1">
            <a:spLocks/>
          </p:cNvSpPr>
          <p:nvPr/>
        </p:nvSpPr>
        <p:spPr>
          <a:xfrm>
            <a:off x="265099" y="306551"/>
            <a:ext cx="3485855" cy="433560"/>
          </a:xfrm>
          <a:prstGeom prst="rect">
            <a:avLst/>
          </a:prstGeom>
        </p:spPr>
        <p:txBody>
          <a:bodyPr/>
          <a:lstStyle>
            <a:lvl1pPr marL="0" indent="0" algn="l" defTabSz="914400" rtl="0" eaLnBrk="1" latinLnBrk="0" hangingPunct="1">
              <a:lnSpc>
                <a:spcPct val="11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10000"/>
              </a:lnSpc>
              <a:spcBef>
                <a:spcPts val="300"/>
              </a:spcBef>
              <a:spcAft>
                <a:spcPts val="300"/>
              </a:spcAft>
              <a:buClr>
                <a:schemeClr val="tx2"/>
              </a:buClr>
              <a:buFont typeface="Kaufland Office" panose="020B0503040000020003" pitchFamily="34" charset="0"/>
              <a:buChar char="−"/>
              <a:defRPr sz="1200" b="0" kern="1200">
                <a:solidFill>
                  <a:schemeClr val="tx1"/>
                </a:solidFill>
                <a:latin typeface="+mn-lt"/>
                <a:ea typeface="+mn-ea"/>
                <a:cs typeface="+mn-cs"/>
              </a:defRPr>
            </a:lvl2pPr>
            <a:lvl3pPr marL="360000" indent="-180000" algn="l" defTabSz="914400" rtl="0" eaLnBrk="1" latinLnBrk="0" hangingPunct="1">
              <a:lnSpc>
                <a:spcPct val="110000"/>
              </a:lnSpc>
              <a:spcBef>
                <a:spcPts val="300"/>
              </a:spcBef>
              <a:spcAft>
                <a:spcPts val="300"/>
              </a:spcAft>
              <a:buClr>
                <a:schemeClr val="tx2"/>
              </a:buClr>
              <a:buSzPct val="90000"/>
              <a:buFont typeface="Kaufland Office" panose="020B0503040000020003" pitchFamily="34" charset="0"/>
              <a:buChar char="−"/>
              <a:defRPr sz="1200" kern="1200">
                <a:solidFill>
                  <a:schemeClr val="tx1"/>
                </a:solidFill>
                <a:latin typeface="+mn-lt"/>
                <a:ea typeface="+mn-ea"/>
                <a:cs typeface="+mn-cs"/>
              </a:defRPr>
            </a:lvl3pPr>
            <a:lvl4pPr marL="180000" indent="-180000" algn="l" defTabSz="914400" rtl="0" eaLnBrk="1" latinLnBrk="0" hangingPunct="1">
              <a:lnSpc>
                <a:spcPct val="110000"/>
              </a:lnSpc>
              <a:spcBef>
                <a:spcPts val="300"/>
              </a:spcBef>
              <a:spcAft>
                <a:spcPts val="300"/>
              </a:spcAft>
              <a:buClr>
                <a:schemeClr val="tx2"/>
              </a:buClr>
              <a:buSzPct val="90000"/>
              <a:buFont typeface="+mj-lt"/>
              <a:buAutoNum type="arabicPeriod"/>
              <a:defRPr sz="1200" kern="1200">
                <a:solidFill>
                  <a:schemeClr val="tx1"/>
                </a:solidFill>
                <a:latin typeface="+mn-lt"/>
                <a:ea typeface="+mn-ea"/>
                <a:cs typeface="+mn-cs"/>
              </a:defRPr>
            </a:lvl4pPr>
            <a:lvl5pPr marL="360000" indent="-180975" algn="l" defTabSz="914400" rtl="0" eaLnBrk="1" latinLnBrk="0" hangingPunct="1">
              <a:lnSpc>
                <a:spcPct val="110000"/>
              </a:lnSpc>
              <a:spcBef>
                <a:spcPts val="300"/>
              </a:spcBef>
              <a:spcAft>
                <a:spcPts val="300"/>
              </a:spcAft>
              <a:buClr>
                <a:schemeClr val="tx2"/>
              </a:buClr>
              <a:buSzPct val="100000"/>
              <a:buFont typeface="+mj-lt"/>
              <a:buAutoNum type="alphaLcPeriod"/>
              <a:defRPr sz="1200" kern="1200" baseline="0">
                <a:solidFill>
                  <a:schemeClr val="tx1"/>
                </a:solidFill>
                <a:latin typeface="+mn-lt"/>
                <a:ea typeface="+mn-ea"/>
                <a:cs typeface="+mn-cs"/>
              </a:defRPr>
            </a:lvl5pPr>
            <a:lvl6pPr marL="0" indent="0" algn="l" defTabSz="914400" rtl="0" eaLnBrk="1" latinLnBrk="0" hangingPunct="1">
              <a:lnSpc>
                <a:spcPct val="100000"/>
              </a:lnSpc>
              <a:spcBef>
                <a:spcPts val="300"/>
              </a:spcBef>
              <a:spcAft>
                <a:spcPts val="300"/>
              </a:spcAft>
              <a:buClr>
                <a:schemeClr val="tx2"/>
              </a:buClr>
              <a:buFont typeface="+mj-lt"/>
              <a:buNone/>
              <a:defRPr sz="1400" b="1" kern="1200" cap="all" baseline="0">
                <a:solidFill>
                  <a:schemeClr val="accent4"/>
                </a:solidFill>
                <a:latin typeface="+mn-lt"/>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400" b="1" kern="1200" cap="all" baseline="0">
                <a:solidFill>
                  <a:schemeClr val="accent1"/>
                </a:solidFill>
                <a:latin typeface="+mn-lt"/>
                <a:ea typeface="+mn-ea"/>
                <a:cs typeface="+mn-cs"/>
              </a:defRPr>
            </a:lvl7pPr>
            <a:lvl8pPr marL="0" indent="0" algn="l" defTabSz="914400" rtl="0" eaLnBrk="1" latinLnBrk="0" hangingPunct="1">
              <a:lnSpc>
                <a:spcPct val="100000"/>
              </a:lnSpc>
              <a:spcBef>
                <a:spcPts val="300"/>
              </a:spcBef>
              <a:spcAft>
                <a:spcPts val="300"/>
              </a:spcAft>
              <a:buFont typeface="Arial" panose="020B0604020202020204" pitchFamily="34" charset="0"/>
              <a:buNone/>
              <a:defRPr sz="1400" b="1" kern="1200" cap="all" baseline="0">
                <a:solidFill>
                  <a:schemeClr val="bg2"/>
                </a:solidFill>
                <a:latin typeface="+mn-lt"/>
                <a:ea typeface="+mn-ea"/>
                <a:cs typeface="+mn-cs"/>
              </a:defRPr>
            </a:lvl8pPr>
            <a:lvl9pPr marL="0" indent="0" algn="l" defTabSz="914400" rtl="0" eaLnBrk="1" latinLnBrk="0" hangingPunct="1">
              <a:lnSpc>
                <a:spcPct val="110000"/>
              </a:lnSpc>
              <a:spcBef>
                <a:spcPts val="300"/>
              </a:spcBef>
              <a:spcAft>
                <a:spcPts val="300"/>
              </a:spcAft>
              <a:buFont typeface="Arial" panose="020B0604020202020204" pitchFamily="34" charset="0"/>
              <a:buNone/>
              <a:defRPr sz="600" kern="1200">
                <a:solidFill>
                  <a:schemeClr val="tx1"/>
                </a:solidFill>
                <a:latin typeface="+mn-lt"/>
                <a:ea typeface="+mn-ea"/>
                <a:cs typeface="+mn-cs"/>
              </a:defRPr>
            </a:lvl9pPr>
          </a:lstStyle>
          <a:p>
            <a:r>
              <a:rPr lang="en-US" sz="2666" b="1" dirty="0">
                <a:solidFill>
                  <a:srgbClr val="7030A0"/>
                </a:solidFill>
                <a:latin typeface="Kaufland Office" panose="02000503040000020003" pitchFamily="2" charset="0"/>
              </a:rPr>
              <a:t>SCHWARZ GROUP</a:t>
            </a:r>
          </a:p>
        </p:txBody>
      </p:sp>
      <p:sp>
        <p:nvSpPr>
          <p:cNvPr id="2" name="TextBox 1">
            <a:extLst>
              <a:ext uri="{FF2B5EF4-FFF2-40B4-BE49-F238E27FC236}">
                <a16:creationId xmlns:a16="http://schemas.microsoft.com/office/drawing/2014/main" id="{A22592BB-79AB-4E62-8097-6165DD58C9A9}"/>
              </a:ext>
            </a:extLst>
          </p:cNvPr>
          <p:cNvSpPr txBox="1"/>
          <p:nvPr/>
        </p:nvSpPr>
        <p:spPr bwMode="gray">
          <a:xfrm>
            <a:off x="409578" y="1474250"/>
            <a:ext cx="10663381" cy="4645228"/>
          </a:xfrm>
          <a:prstGeom prst="rect">
            <a:avLst/>
          </a:prstGeom>
          <a:noFill/>
        </p:spPr>
        <p:txBody>
          <a:bodyPr wrap="square" lIns="0" tIns="0" rIns="0" bIns="0" rtlCol="0">
            <a:noAutofit/>
          </a:bodyPr>
          <a:lstStyle/>
          <a:p>
            <a:pPr marL="228577" indent="-228577">
              <a:lnSpc>
                <a:spcPct val="110000"/>
              </a:lnSpc>
              <a:spcBef>
                <a:spcPts val="400"/>
              </a:spcBef>
              <a:spcAft>
                <a:spcPts val="400"/>
              </a:spcAft>
              <a:buFont typeface="Wingdings" panose="05000000000000000000" pitchFamily="2" charset="2"/>
              <a:buChar char="§"/>
            </a:pPr>
            <a:endParaRPr lang="bg-BG" sz="1600" b="1" dirty="0">
              <a:solidFill>
                <a:srgbClr val="00B050"/>
              </a:solidFill>
              <a:latin typeface="Kaufland Office" panose="02000503040000020003" pitchFamily="2" charset="0"/>
            </a:endParaRPr>
          </a:p>
        </p:txBody>
      </p:sp>
      <p:pic>
        <p:nvPicPr>
          <p:cNvPr id="7" name="Picture 6">
            <a:extLst>
              <a:ext uri="{FF2B5EF4-FFF2-40B4-BE49-F238E27FC236}">
                <a16:creationId xmlns:a16="http://schemas.microsoft.com/office/drawing/2014/main" id="{8FFB022F-4373-431A-BCC7-68633E54CCE4}"/>
              </a:ext>
            </a:extLst>
          </p:cNvPr>
          <p:cNvPicPr>
            <a:picLocks noChangeAspect="1"/>
          </p:cNvPicPr>
          <p:nvPr/>
        </p:nvPicPr>
        <p:blipFill>
          <a:blip r:embed="rId2"/>
          <a:stretch>
            <a:fillRect/>
          </a:stretch>
        </p:blipFill>
        <p:spPr>
          <a:xfrm>
            <a:off x="137486" y="1092464"/>
            <a:ext cx="12052927" cy="5333603"/>
          </a:xfrm>
          <a:prstGeom prst="rect">
            <a:avLst/>
          </a:prstGeom>
        </p:spPr>
      </p:pic>
    </p:spTree>
    <p:extLst>
      <p:ext uri="{BB962C8B-B14F-4D97-AF65-F5344CB8AC3E}">
        <p14:creationId xmlns:p14="http://schemas.microsoft.com/office/powerpoint/2010/main" val="1058723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p:txBody>
          <a:bodyPr>
            <a:normAutofit lnSpcReduction="10000"/>
          </a:bodyPr>
          <a:lstStyle/>
          <a:p>
            <a:r>
              <a:rPr lang="en-US">
                <a:latin typeface="Kaufland Office" panose="02000503040000020003" pitchFamily="2" charset="0"/>
              </a:rPr>
              <a:t>GreenCycle</a:t>
            </a:r>
          </a:p>
        </p:txBody>
      </p:sp>
      <p:sp>
        <p:nvSpPr>
          <p:cNvPr id="3" name="Textplatzhalter 2">
            <a:extLst>
              <a:ext uri="{FF2B5EF4-FFF2-40B4-BE49-F238E27FC236}">
                <a16:creationId xmlns:a16="http://schemas.microsoft.com/office/drawing/2014/main" id="{47EBCB1B-52DF-44C6-9760-EC1085D478B1}"/>
              </a:ext>
            </a:extLst>
          </p:cNvPr>
          <p:cNvSpPr>
            <a:spLocks noGrp="1"/>
          </p:cNvSpPr>
          <p:nvPr>
            <p:ph type="body" sz="quarter" idx="11"/>
          </p:nvPr>
        </p:nvSpPr>
        <p:spPr/>
        <p:txBody>
          <a:bodyPr>
            <a:normAutofit fontScale="25000" lnSpcReduction="20000"/>
          </a:bodyPr>
          <a:lstStyle/>
          <a:p>
            <a:r>
              <a:rPr lang="en-US" sz="8000">
                <a:latin typeface="Kaufland Office" panose="02000503040000020003" pitchFamily="2" charset="0"/>
              </a:rPr>
              <a:t>The environmental branch</a:t>
            </a:r>
          </a:p>
          <a:p>
            <a:endParaRPr lang="de-DE" sz="8000">
              <a:latin typeface="Kaufland Office" panose="02000503040000020003" pitchFamily="2" charset="0"/>
            </a:endParaRPr>
          </a:p>
          <a:p>
            <a:endParaRPr lang="de-DE" sz="8000">
              <a:latin typeface="Kaufland Office" panose="02000503040000020003" pitchFamily="2" charset="0"/>
            </a:endParaRPr>
          </a:p>
          <a:p>
            <a:endParaRPr lang="de-DE" sz="8000">
              <a:latin typeface="Kaufland Office" panose="02000503040000020003" pitchFamily="2" charset="0"/>
            </a:endParaRPr>
          </a:p>
          <a:p>
            <a:endParaRPr lang="de-DE" sz="8000">
              <a:latin typeface="Kaufland Office" panose="02000503040000020003" pitchFamily="2" charset="0"/>
            </a:endParaRPr>
          </a:p>
          <a:p>
            <a:endParaRPr lang="de-DE" sz="8000">
              <a:latin typeface="Kaufland Office" panose="02000503040000020003" pitchFamily="2" charset="0"/>
            </a:endParaRPr>
          </a:p>
          <a:p>
            <a:endParaRPr lang="de-DE" sz="8000">
              <a:latin typeface="Kaufland Office" panose="02000503040000020003" pitchFamily="2" charset="0"/>
            </a:endParaRPr>
          </a:p>
          <a:p>
            <a:endParaRPr lang="de-DE" sz="8000">
              <a:latin typeface="Kaufland Office" panose="02000503040000020003" pitchFamily="2" charset="0"/>
            </a:endParaRPr>
          </a:p>
          <a:p>
            <a:r>
              <a:rPr lang="en-US" sz="7200">
                <a:latin typeface="Kaufland Office" panose="02000503040000020003" pitchFamily="2" charset="0"/>
              </a:rPr>
              <a:t>www.greencycle.de</a:t>
            </a:r>
          </a:p>
          <a:p>
            <a:endParaRPr lang="de-DE" sz="2000">
              <a:latin typeface="Kaufland Office" panose="02000503040000020003" pitchFamily="2" charset="0"/>
            </a:endParaRPr>
          </a:p>
          <a:p>
            <a:endParaRPr lang="de-DE">
              <a:latin typeface="Kaufland Office" panose="02000503040000020003" pitchFamily="2" charset="0"/>
            </a:endParaRPr>
          </a:p>
          <a:p>
            <a:endParaRPr lang="de-DE">
              <a:latin typeface="Kaufland Office" panose="02000503040000020003" pitchFamily="2" charset="0"/>
            </a:endParaRPr>
          </a:p>
          <a:p>
            <a:endParaRPr lang="de-DE">
              <a:latin typeface="Kaufland Office" panose="02000503040000020003" pitchFamily="2" charset="0"/>
            </a:endParaRPr>
          </a:p>
          <a:p>
            <a:endParaRPr lang="de-DE">
              <a:latin typeface="Kaufland Office" panose="02000503040000020003" pitchFamily="2" charset="0"/>
            </a:endParaRPr>
          </a:p>
          <a:p>
            <a:endParaRPr lang="de-DE">
              <a:latin typeface="Kaufland Office" panose="02000503040000020003" pitchFamily="2" charset="0"/>
            </a:endParaRPr>
          </a:p>
          <a:p>
            <a:endParaRPr lang="de-DE">
              <a:latin typeface="Kaufland Office" panose="02000503040000020003" pitchFamily="2" charset="0"/>
            </a:endParaRPr>
          </a:p>
        </p:txBody>
      </p:sp>
    </p:spTree>
    <p:extLst>
      <p:ext uri="{BB962C8B-B14F-4D97-AF65-F5344CB8AC3E}">
        <p14:creationId xmlns:p14="http://schemas.microsoft.com/office/powerpoint/2010/main" val="242819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58DD477-9052-4433-8F9D-316E6270CB0C}"/>
              </a:ext>
            </a:extLst>
          </p:cNvPr>
          <p:cNvSpPr>
            <a:spLocks noGrp="1"/>
          </p:cNvSpPr>
          <p:nvPr>
            <p:ph type="title"/>
          </p:nvPr>
        </p:nvSpPr>
        <p:spPr/>
        <p:txBody>
          <a:bodyPr/>
          <a:lstStyle/>
          <a:p>
            <a:r>
              <a:rPr lang="en-US">
                <a:latin typeface="Kaufland Office" panose="02000503040000020003" pitchFamily="2" charset="0"/>
              </a:rPr>
              <a:t>SCHWARZ GROUP</a:t>
            </a:r>
          </a:p>
        </p:txBody>
      </p:sp>
      <p:pic>
        <p:nvPicPr>
          <p:cNvPr id="6" name="Grafik 5">
            <a:extLst>
              <a:ext uri="{FF2B5EF4-FFF2-40B4-BE49-F238E27FC236}">
                <a16:creationId xmlns:a16="http://schemas.microsoft.com/office/drawing/2014/main" id="{BC12DB67-461F-419E-ADCE-16A212B5F9D4}"/>
              </a:ext>
            </a:extLst>
          </p:cNvPr>
          <p:cNvPicPr>
            <a:picLocks noChangeAspect="1"/>
          </p:cNvPicPr>
          <p:nvPr/>
        </p:nvPicPr>
        <p:blipFill>
          <a:blip r:embed="rId3"/>
          <a:stretch>
            <a:fillRect/>
          </a:stretch>
        </p:blipFill>
        <p:spPr>
          <a:xfrm>
            <a:off x="2680954" y="413673"/>
            <a:ext cx="6828504" cy="6144924"/>
          </a:xfrm>
          <a:prstGeom prst="rect">
            <a:avLst/>
          </a:prstGeom>
        </p:spPr>
      </p:pic>
      <p:sp>
        <p:nvSpPr>
          <p:cNvPr id="7" name="Foliennummernplatzhalter 6">
            <a:extLst>
              <a:ext uri="{FF2B5EF4-FFF2-40B4-BE49-F238E27FC236}">
                <a16:creationId xmlns:a16="http://schemas.microsoft.com/office/drawing/2014/main" id="{1AD8AFFD-FD8F-4FFA-A2F2-88147F51C88F}"/>
              </a:ext>
            </a:extLst>
          </p:cNvPr>
          <p:cNvSpPr>
            <a:spLocks noGrp="1"/>
          </p:cNvSpPr>
          <p:nvPr>
            <p:ph type="sldNum" sz="quarter" idx="12"/>
          </p:nvPr>
        </p:nvSpPr>
        <p:spPr/>
        <p:txBody>
          <a:bodyPr/>
          <a:lstStyle/>
          <a:p>
            <a:r>
              <a:rPr lang="de-DE" dirty="0">
                <a:latin typeface="Kaufland Office" panose="02000503040000020003" pitchFamily="2" charset="0"/>
              </a:rPr>
              <a:t>7</a:t>
            </a:r>
          </a:p>
        </p:txBody>
      </p:sp>
      <p:sp>
        <p:nvSpPr>
          <p:cNvPr id="45" name="Ellipse 44">
            <a:extLst>
              <a:ext uri="{FF2B5EF4-FFF2-40B4-BE49-F238E27FC236}">
                <a16:creationId xmlns:a16="http://schemas.microsoft.com/office/drawing/2014/main" id="{B2DF9879-EE57-4B50-AFA7-A44EE71A3A33}"/>
              </a:ext>
            </a:extLst>
          </p:cNvPr>
          <p:cNvSpPr/>
          <p:nvPr/>
        </p:nvSpPr>
        <p:spPr bwMode="gray">
          <a:xfrm>
            <a:off x="4834658" y="2946642"/>
            <a:ext cx="2537531" cy="2537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latin typeface="Kaufland Office" panose="02000503040000020003" pitchFamily="2" charset="0"/>
            </a:endParaRPr>
          </a:p>
        </p:txBody>
      </p:sp>
      <p:pic>
        <p:nvPicPr>
          <p:cNvPr id="47" name="Grafik 46" descr="Ein Bild, das Zeichnung enthält.&#10;&#10;Automatisch generierte Beschreibung">
            <a:extLst>
              <a:ext uri="{FF2B5EF4-FFF2-40B4-BE49-F238E27FC236}">
                <a16:creationId xmlns:a16="http://schemas.microsoft.com/office/drawing/2014/main" id="{A2B84D6B-9053-4C33-97A2-8BF4ABA659E9}"/>
              </a:ext>
            </a:extLst>
          </p:cNvPr>
          <p:cNvPicPr>
            <a:picLocks noChangeAspect="1"/>
          </p:cNvPicPr>
          <p:nvPr/>
        </p:nvPicPr>
        <p:blipFill>
          <a:blip r:embed="rId4"/>
          <a:stretch>
            <a:fillRect/>
          </a:stretch>
        </p:blipFill>
        <p:spPr>
          <a:xfrm>
            <a:off x="5547938" y="4918952"/>
            <a:ext cx="1148142" cy="420220"/>
          </a:xfrm>
          <a:prstGeom prst="rect">
            <a:avLst/>
          </a:prstGeom>
        </p:spPr>
      </p:pic>
      <p:pic>
        <p:nvPicPr>
          <p:cNvPr id="48" name="Grafik 47" descr="Ein Bild, das Zeichnung enthält.&#10;&#10;Automatisch generierte Beschreibung">
            <a:extLst>
              <a:ext uri="{FF2B5EF4-FFF2-40B4-BE49-F238E27FC236}">
                <a16:creationId xmlns:a16="http://schemas.microsoft.com/office/drawing/2014/main" id="{E2456BF6-5C74-44B7-98EC-EFEB315594F5}"/>
              </a:ext>
            </a:extLst>
          </p:cNvPr>
          <p:cNvPicPr>
            <a:picLocks noChangeAspect="1"/>
          </p:cNvPicPr>
          <p:nvPr/>
        </p:nvPicPr>
        <p:blipFill>
          <a:blip r:embed="rId5"/>
          <a:stretch>
            <a:fillRect/>
          </a:stretch>
        </p:blipFill>
        <p:spPr>
          <a:xfrm>
            <a:off x="5529352" y="3113112"/>
            <a:ext cx="1148141" cy="420220"/>
          </a:xfrm>
          <a:prstGeom prst="rect">
            <a:avLst/>
          </a:prstGeom>
        </p:spPr>
      </p:pic>
      <p:grpSp>
        <p:nvGrpSpPr>
          <p:cNvPr id="49" name="Gruppieren 48">
            <a:extLst>
              <a:ext uri="{FF2B5EF4-FFF2-40B4-BE49-F238E27FC236}">
                <a16:creationId xmlns:a16="http://schemas.microsoft.com/office/drawing/2014/main" id="{4205176D-F1B6-4CA5-A7B0-FF0123795BD8}"/>
              </a:ext>
            </a:extLst>
          </p:cNvPr>
          <p:cNvGrpSpPr/>
          <p:nvPr/>
        </p:nvGrpSpPr>
        <p:grpSpPr>
          <a:xfrm>
            <a:off x="6787586" y="4099672"/>
            <a:ext cx="578889" cy="459406"/>
            <a:chOff x="6949772" y="3278227"/>
            <a:chExt cx="695577" cy="552010"/>
          </a:xfrm>
        </p:grpSpPr>
        <p:sp>
          <p:nvSpPr>
            <p:cNvPr id="55" name="Pfeil: Fünfeck 38">
              <a:extLst>
                <a:ext uri="{FF2B5EF4-FFF2-40B4-BE49-F238E27FC236}">
                  <a16:creationId xmlns:a16="http://schemas.microsoft.com/office/drawing/2014/main" id="{F0CE484A-5E8F-487A-90FA-126BA2974628}"/>
                </a:ext>
              </a:extLst>
            </p:cNvPr>
            <p:cNvSpPr/>
            <p:nvPr/>
          </p:nvSpPr>
          <p:spPr bwMode="gray">
            <a:xfrm rot="5400000">
              <a:off x="7117032" y="3243364"/>
              <a:ext cx="357957" cy="692087"/>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 name="connsiteX0" fmla="*/ 6095 w 355219"/>
                <a:gd name="connsiteY0" fmla="*/ 10160 h 702247"/>
                <a:gd name="connsiteX1" fmla="*/ 4126 w 355219"/>
                <a:gd name="connsiteY1" fmla="*/ 0 h 702247"/>
                <a:gd name="connsiteX2" fmla="*/ 355219 w 355219"/>
                <a:gd name="connsiteY2" fmla="*/ 351094 h 702247"/>
                <a:gd name="connsiteX3" fmla="*/ 4126 w 355219"/>
                <a:gd name="connsiteY3" fmla="*/ 702188 h 702247"/>
                <a:gd name="connsiteX4" fmla="*/ 1 w 355219"/>
                <a:gd name="connsiteY4" fmla="*/ 669123 h 702247"/>
                <a:gd name="connsiteX0" fmla="*/ 6094 w 355218"/>
                <a:gd name="connsiteY0" fmla="*/ 10160 h 702247"/>
                <a:gd name="connsiteX1" fmla="*/ 31593 w 355218"/>
                <a:gd name="connsiteY1" fmla="*/ 0 h 702247"/>
                <a:gd name="connsiteX2" fmla="*/ 355218 w 355218"/>
                <a:gd name="connsiteY2" fmla="*/ 351094 h 702247"/>
                <a:gd name="connsiteX3" fmla="*/ 4125 w 355218"/>
                <a:gd name="connsiteY3" fmla="*/ 702188 h 702247"/>
                <a:gd name="connsiteX4" fmla="*/ 0 w 355218"/>
                <a:gd name="connsiteY4" fmla="*/ 669123 h 702247"/>
                <a:gd name="connsiteX0" fmla="*/ 8834 w 357958"/>
                <a:gd name="connsiteY0" fmla="*/ 0 h 692087"/>
                <a:gd name="connsiteX1" fmla="*/ 1 w 357958"/>
                <a:gd name="connsiteY1" fmla="*/ 1284 h 692087"/>
                <a:gd name="connsiteX2" fmla="*/ 357958 w 357958"/>
                <a:gd name="connsiteY2" fmla="*/ 340934 h 692087"/>
                <a:gd name="connsiteX3" fmla="*/ 6865 w 357958"/>
                <a:gd name="connsiteY3" fmla="*/ 692028 h 692087"/>
                <a:gd name="connsiteX4" fmla="*/ 2740 w 357958"/>
                <a:gd name="connsiteY4" fmla="*/ 658963 h 69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58" h="692087">
                  <a:moveTo>
                    <a:pt x="8834" y="0"/>
                  </a:moveTo>
                  <a:lnTo>
                    <a:pt x="1" y="1284"/>
                  </a:lnTo>
                  <a:lnTo>
                    <a:pt x="357958" y="340934"/>
                  </a:lnTo>
                  <a:lnTo>
                    <a:pt x="6865" y="692028"/>
                  </a:lnTo>
                  <a:cubicBezTo>
                    <a:pt x="7521" y="693721"/>
                    <a:pt x="2740" y="658963"/>
                    <a:pt x="2740" y="658963"/>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latin typeface="Kaufland Office" panose="02000503040000020003" pitchFamily="2" charset="0"/>
              </a:endParaRPr>
            </a:p>
          </p:txBody>
        </p:sp>
        <p:sp>
          <p:nvSpPr>
            <p:cNvPr id="56" name="Pfeil: Fünfeck 38">
              <a:extLst>
                <a:ext uri="{FF2B5EF4-FFF2-40B4-BE49-F238E27FC236}">
                  <a16:creationId xmlns:a16="http://schemas.microsoft.com/office/drawing/2014/main" id="{9ACB5F3C-50C9-4D81-AE5E-3BFF5C3648BC}"/>
                </a:ext>
              </a:extLst>
            </p:cNvPr>
            <p:cNvSpPr/>
            <p:nvPr/>
          </p:nvSpPr>
          <p:spPr bwMode="gray">
            <a:xfrm rot="5400000">
              <a:off x="7121096" y="3155145"/>
              <a:ext cx="352929" cy="695577"/>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 name="connsiteX0" fmla="*/ 3808 w 352932"/>
                <a:gd name="connsiteY0" fmla="*/ 3294 h 696638"/>
                <a:gd name="connsiteX1" fmla="*/ 8708 w 352932"/>
                <a:gd name="connsiteY1" fmla="*/ 0 h 696638"/>
                <a:gd name="connsiteX2" fmla="*/ 352932 w 352932"/>
                <a:gd name="connsiteY2" fmla="*/ 344228 h 696638"/>
                <a:gd name="connsiteX3" fmla="*/ 1839 w 352932"/>
                <a:gd name="connsiteY3" fmla="*/ 695322 h 696638"/>
                <a:gd name="connsiteX4" fmla="*/ 0 w 352932"/>
                <a:gd name="connsiteY4" fmla="*/ 696592 h 696638"/>
                <a:gd name="connsiteX0" fmla="*/ 3806 w 352930"/>
                <a:gd name="connsiteY0" fmla="*/ 3294 h 695577"/>
                <a:gd name="connsiteX1" fmla="*/ 8706 w 352930"/>
                <a:gd name="connsiteY1" fmla="*/ 0 h 695577"/>
                <a:gd name="connsiteX2" fmla="*/ 352930 w 352930"/>
                <a:gd name="connsiteY2" fmla="*/ 344228 h 695577"/>
                <a:gd name="connsiteX3" fmla="*/ 1837 w 352930"/>
                <a:gd name="connsiteY3" fmla="*/ 695322 h 695577"/>
                <a:gd name="connsiteX4" fmla="*/ 1 w 352930"/>
                <a:gd name="connsiteY4" fmla="*/ 689725 h 695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0" h="695577">
                  <a:moveTo>
                    <a:pt x="3806" y="3294"/>
                  </a:moveTo>
                  <a:lnTo>
                    <a:pt x="8706" y="0"/>
                  </a:lnTo>
                  <a:lnTo>
                    <a:pt x="352930" y="344228"/>
                  </a:lnTo>
                  <a:lnTo>
                    <a:pt x="1837" y="695322"/>
                  </a:lnTo>
                  <a:cubicBezTo>
                    <a:pt x="2493" y="697015"/>
                    <a:pt x="1" y="689725"/>
                    <a:pt x="1" y="689725"/>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latin typeface="Kaufland Office" panose="02000503040000020003" pitchFamily="2" charset="0"/>
              </a:endParaRPr>
            </a:p>
          </p:txBody>
        </p:sp>
        <p:sp>
          <p:nvSpPr>
            <p:cNvPr id="57" name="Rechteck 45">
              <a:extLst>
                <a:ext uri="{FF2B5EF4-FFF2-40B4-BE49-F238E27FC236}">
                  <a16:creationId xmlns:a16="http://schemas.microsoft.com/office/drawing/2014/main" id="{C9C0A226-2945-4729-AA15-BA25FD2BAEE7}"/>
                </a:ext>
              </a:extLst>
            </p:cNvPr>
            <p:cNvSpPr/>
            <p:nvPr/>
          </p:nvSpPr>
          <p:spPr bwMode="gray">
            <a:xfrm rot="18931262" flipV="1">
              <a:off x="7100733" y="3278227"/>
              <a:ext cx="65287" cy="547883"/>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28846 w 61374"/>
                <a:gd name="connsiteY3" fmla="*/ 490186 h 547882"/>
                <a:gd name="connsiteX4" fmla="*/ 0 w 61374"/>
                <a:gd name="connsiteY4" fmla="*/ 0 h 547882"/>
                <a:gd name="connsiteX0" fmla="*/ 3914 w 65288"/>
                <a:gd name="connsiteY0" fmla="*/ 0 h 547882"/>
                <a:gd name="connsiteX1" fmla="*/ 65288 w 65288"/>
                <a:gd name="connsiteY1" fmla="*/ 0 h 547882"/>
                <a:gd name="connsiteX2" fmla="*/ 65288 w 65288"/>
                <a:gd name="connsiteY2" fmla="*/ 547882 h 547882"/>
                <a:gd name="connsiteX3" fmla="*/ 5055 w 65288"/>
                <a:gd name="connsiteY3" fmla="*/ 510976 h 547882"/>
                <a:gd name="connsiteX4" fmla="*/ 3914 w 65288"/>
                <a:gd name="connsiteY4" fmla="*/ 0 h 54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8" h="547882">
                  <a:moveTo>
                    <a:pt x="3914" y="0"/>
                  </a:moveTo>
                  <a:lnTo>
                    <a:pt x="65288" y="0"/>
                  </a:lnTo>
                  <a:lnTo>
                    <a:pt x="65288" y="547882"/>
                  </a:lnTo>
                  <a:cubicBezTo>
                    <a:pt x="50753" y="538506"/>
                    <a:pt x="-19166" y="486322"/>
                    <a:pt x="5055" y="510976"/>
                  </a:cubicBezTo>
                  <a:cubicBezTo>
                    <a:pt x="3606" y="339562"/>
                    <a:pt x="5363" y="171414"/>
                    <a:pt x="391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latin typeface="Kaufland Office" panose="02000503040000020003" pitchFamily="2" charset="0"/>
              </a:endParaRPr>
            </a:p>
          </p:txBody>
        </p:sp>
        <p:sp>
          <p:nvSpPr>
            <p:cNvPr id="58" name="Rechteck 45">
              <a:extLst>
                <a:ext uri="{FF2B5EF4-FFF2-40B4-BE49-F238E27FC236}">
                  <a16:creationId xmlns:a16="http://schemas.microsoft.com/office/drawing/2014/main" id="{1F831A8A-2F94-48AC-A5AC-03B7FA578553}"/>
                </a:ext>
              </a:extLst>
            </p:cNvPr>
            <p:cNvSpPr/>
            <p:nvPr/>
          </p:nvSpPr>
          <p:spPr bwMode="gray">
            <a:xfrm rot="13468738">
              <a:off x="7436888" y="3295392"/>
              <a:ext cx="62859" cy="534845"/>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9105 w 61374"/>
                <a:gd name="connsiteY3" fmla="*/ 493335 h 547882"/>
                <a:gd name="connsiteX4" fmla="*/ 0 w 61374"/>
                <a:gd name="connsiteY4" fmla="*/ 0 h 547882"/>
                <a:gd name="connsiteX0" fmla="*/ 0 w 62859"/>
                <a:gd name="connsiteY0" fmla="*/ 0 h 547882"/>
                <a:gd name="connsiteX1" fmla="*/ 62859 w 62859"/>
                <a:gd name="connsiteY1" fmla="*/ 14581 h 547882"/>
                <a:gd name="connsiteX2" fmla="*/ 61374 w 62859"/>
                <a:gd name="connsiteY2" fmla="*/ 547882 h 547882"/>
                <a:gd name="connsiteX3" fmla="*/ 19105 w 62859"/>
                <a:gd name="connsiteY3" fmla="*/ 493335 h 547882"/>
                <a:gd name="connsiteX4" fmla="*/ 0 w 62859"/>
                <a:gd name="connsiteY4" fmla="*/ 0 h 547882"/>
                <a:gd name="connsiteX0" fmla="*/ 0 w 62859"/>
                <a:gd name="connsiteY0" fmla="*/ 0 h 534845"/>
                <a:gd name="connsiteX1" fmla="*/ 62859 w 62859"/>
                <a:gd name="connsiteY1" fmla="*/ 14581 h 534845"/>
                <a:gd name="connsiteX2" fmla="*/ 51782 w 62859"/>
                <a:gd name="connsiteY2" fmla="*/ 534845 h 534845"/>
                <a:gd name="connsiteX3" fmla="*/ 19105 w 62859"/>
                <a:gd name="connsiteY3" fmla="*/ 493335 h 534845"/>
                <a:gd name="connsiteX4" fmla="*/ 0 w 62859"/>
                <a:gd name="connsiteY4" fmla="*/ 0 h 534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59" h="534845">
                  <a:moveTo>
                    <a:pt x="0" y="0"/>
                  </a:moveTo>
                  <a:lnTo>
                    <a:pt x="62859" y="14581"/>
                  </a:lnTo>
                  <a:lnTo>
                    <a:pt x="51782" y="534845"/>
                  </a:lnTo>
                  <a:cubicBezTo>
                    <a:pt x="37247" y="525469"/>
                    <a:pt x="-5116" y="468681"/>
                    <a:pt x="19105" y="493335"/>
                  </a:cubicBezTo>
                  <a:cubicBezTo>
                    <a:pt x="17656" y="321921"/>
                    <a:pt x="1449" y="171414"/>
                    <a:pt x="0"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latin typeface="Kaufland Office" panose="02000503040000020003" pitchFamily="2" charset="0"/>
              </a:endParaRPr>
            </a:p>
          </p:txBody>
        </p:sp>
      </p:grpSp>
      <p:grpSp>
        <p:nvGrpSpPr>
          <p:cNvPr id="50" name="Gruppieren 49">
            <a:extLst>
              <a:ext uri="{FF2B5EF4-FFF2-40B4-BE49-F238E27FC236}">
                <a16:creationId xmlns:a16="http://schemas.microsoft.com/office/drawing/2014/main" id="{A4BF9F16-22FC-4611-B70D-15E90C8EF02C}"/>
              </a:ext>
            </a:extLst>
          </p:cNvPr>
          <p:cNvGrpSpPr/>
          <p:nvPr/>
        </p:nvGrpSpPr>
        <p:grpSpPr>
          <a:xfrm>
            <a:off x="4835289" y="3872600"/>
            <a:ext cx="585486" cy="455971"/>
            <a:chOff x="4603946" y="3005384"/>
            <a:chExt cx="703504" cy="547882"/>
          </a:xfrm>
        </p:grpSpPr>
        <p:sp>
          <p:nvSpPr>
            <p:cNvPr id="51" name="Pfeil: Fünfeck 38">
              <a:extLst>
                <a:ext uri="{FF2B5EF4-FFF2-40B4-BE49-F238E27FC236}">
                  <a16:creationId xmlns:a16="http://schemas.microsoft.com/office/drawing/2014/main" id="{4C82ECFF-8ACA-4124-962B-D0B2727B77A8}"/>
                </a:ext>
              </a:extLst>
            </p:cNvPr>
            <p:cNvSpPr/>
            <p:nvPr/>
          </p:nvSpPr>
          <p:spPr bwMode="gray">
            <a:xfrm rot="16200000" flipV="1">
              <a:off x="4779232" y="2974716"/>
              <a:ext cx="352932" cy="703504"/>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2" h="703504">
                  <a:moveTo>
                    <a:pt x="3808" y="10160"/>
                  </a:moveTo>
                  <a:lnTo>
                    <a:pt x="1839" y="0"/>
                  </a:lnTo>
                  <a:lnTo>
                    <a:pt x="352932" y="351094"/>
                  </a:lnTo>
                  <a:lnTo>
                    <a:pt x="1839" y="702188"/>
                  </a:lnTo>
                  <a:cubicBezTo>
                    <a:pt x="2495" y="703881"/>
                    <a:pt x="0" y="703458"/>
                    <a:pt x="0" y="703458"/>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latin typeface="Kaufland Office" panose="02000503040000020003" pitchFamily="2" charset="0"/>
              </a:endParaRPr>
            </a:p>
          </p:txBody>
        </p:sp>
        <p:sp>
          <p:nvSpPr>
            <p:cNvPr id="52" name="Pfeil: Fünfeck 38">
              <a:extLst>
                <a:ext uri="{FF2B5EF4-FFF2-40B4-BE49-F238E27FC236}">
                  <a16:creationId xmlns:a16="http://schemas.microsoft.com/office/drawing/2014/main" id="{DB464578-F7B6-401C-A3D5-6892073767D8}"/>
                </a:ext>
              </a:extLst>
            </p:cNvPr>
            <p:cNvSpPr/>
            <p:nvPr/>
          </p:nvSpPr>
          <p:spPr bwMode="gray">
            <a:xfrm rot="16200000" flipV="1">
              <a:off x="4777327" y="2887636"/>
              <a:ext cx="352932" cy="699694"/>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 name="connsiteX0" fmla="*/ 3808 w 352932"/>
                <a:gd name="connsiteY0" fmla="*/ 6350 h 699694"/>
                <a:gd name="connsiteX1" fmla="*/ 3744 w 352932"/>
                <a:gd name="connsiteY1" fmla="*/ 0 h 699694"/>
                <a:gd name="connsiteX2" fmla="*/ 352932 w 352932"/>
                <a:gd name="connsiteY2" fmla="*/ 347284 h 699694"/>
                <a:gd name="connsiteX3" fmla="*/ 1839 w 352932"/>
                <a:gd name="connsiteY3" fmla="*/ 698378 h 699694"/>
                <a:gd name="connsiteX4" fmla="*/ 0 w 352932"/>
                <a:gd name="connsiteY4" fmla="*/ 699648 h 699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2" h="699694">
                  <a:moveTo>
                    <a:pt x="3808" y="6350"/>
                  </a:moveTo>
                  <a:cubicBezTo>
                    <a:pt x="3787" y="4233"/>
                    <a:pt x="3765" y="2117"/>
                    <a:pt x="3744" y="0"/>
                  </a:cubicBezTo>
                  <a:lnTo>
                    <a:pt x="352932" y="347284"/>
                  </a:lnTo>
                  <a:lnTo>
                    <a:pt x="1839" y="698378"/>
                  </a:lnTo>
                  <a:cubicBezTo>
                    <a:pt x="2495" y="700071"/>
                    <a:pt x="0" y="699648"/>
                    <a:pt x="0" y="699648"/>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latin typeface="Kaufland Office" panose="02000503040000020003" pitchFamily="2" charset="0"/>
              </a:endParaRPr>
            </a:p>
          </p:txBody>
        </p:sp>
        <p:sp>
          <p:nvSpPr>
            <p:cNvPr id="53" name="Rechteck 45">
              <a:extLst>
                <a:ext uri="{FF2B5EF4-FFF2-40B4-BE49-F238E27FC236}">
                  <a16:creationId xmlns:a16="http://schemas.microsoft.com/office/drawing/2014/main" id="{0E5D2881-9649-435A-BCF0-111B1A87E781}"/>
                </a:ext>
              </a:extLst>
            </p:cNvPr>
            <p:cNvSpPr/>
            <p:nvPr/>
          </p:nvSpPr>
          <p:spPr bwMode="gray">
            <a:xfrm rot="2668738">
              <a:off x="4752924" y="3005384"/>
              <a:ext cx="62270" cy="547882"/>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0" h="547882">
                  <a:moveTo>
                    <a:pt x="896" y="0"/>
                  </a:moveTo>
                  <a:lnTo>
                    <a:pt x="62270" y="0"/>
                  </a:lnTo>
                  <a:lnTo>
                    <a:pt x="62270" y="547882"/>
                  </a:lnTo>
                  <a:cubicBezTo>
                    <a:pt x="47735" y="538506"/>
                    <a:pt x="-18977" y="489589"/>
                    <a:pt x="5244" y="514243"/>
                  </a:cubicBezTo>
                  <a:cubicBezTo>
                    <a:pt x="3795" y="342829"/>
                    <a:pt x="2345" y="171414"/>
                    <a:pt x="89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latin typeface="Kaufland Office" panose="02000503040000020003" pitchFamily="2" charset="0"/>
              </a:endParaRPr>
            </a:p>
          </p:txBody>
        </p:sp>
        <p:sp>
          <p:nvSpPr>
            <p:cNvPr id="54" name="Rechteck 45">
              <a:extLst>
                <a:ext uri="{FF2B5EF4-FFF2-40B4-BE49-F238E27FC236}">
                  <a16:creationId xmlns:a16="http://schemas.microsoft.com/office/drawing/2014/main" id="{C04885D0-5673-4435-AE99-ACACC13CD0A1}"/>
                </a:ext>
              </a:extLst>
            </p:cNvPr>
            <p:cNvSpPr/>
            <p:nvPr/>
          </p:nvSpPr>
          <p:spPr bwMode="gray">
            <a:xfrm rot="18931262" flipH="1">
              <a:off x="5091354" y="3005384"/>
              <a:ext cx="62270" cy="547882"/>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0" h="547882">
                  <a:moveTo>
                    <a:pt x="896" y="0"/>
                  </a:moveTo>
                  <a:lnTo>
                    <a:pt x="62270" y="0"/>
                  </a:lnTo>
                  <a:lnTo>
                    <a:pt x="62270" y="547882"/>
                  </a:lnTo>
                  <a:cubicBezTo>
                    <a:pt x="47735" y="538506"/>
                    <a:pt x="-18977" y="489589"/>
                    <a:pt x="5244" y="514243"/>
                  </a:cubicBezTo>
                  <a:cubicBezTo>
                    <a:pt x="3795" y="342829"/>
                    <a:pt x="2345" y="171414"/>
                    <a:pt x="89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latin typeface="Kaufland Office" panose="02000503040000020003" pitchFamily="2" charset="0"/>
              </a:endParaRPr>
            </a:p>
          </p:txBody>
        </p:sp>
      </p:grpSp>
      <p:sp>
        <p:nvSpPr>
          <p:cNvPr id="64" name="Ellipse 63">
            <a:extLst>
              <a:ext uri="{FF2B5EF4-FFF2-40B4-BE49-F238E27FC236}">
                <a16:creationId xmlns:a16="http://schemas.microsoft.com/office/drawing/2014/main" id="{5092E795-29EB-4AAE-ADDB-90BFFC1B3CD8}"/>
              </a:ext>
            </a:extLst>
          </p:cNvPr>
          <p:cNvSpPr/>
          <p:nvPr/>
        </p:nvSpPr>
        <p:spPr bwMode="gray">
          <a:xfrm>
            <a:off x="5420775" y="3531032"/>
            <a:ext cx="1368750" cy="1368750"/>
          </a:xfrm>
          <a:prstGeom prst="ellipse">
            <a:avLst/>
          </a:prstGeom>
          <a:solidFill>
            <a:schemeClr val="bg1"/>
          </a:solidFill>
          <a:ln>
            <a:solidFill>
              <a:srgbClr val="B1B1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latin typeface="Kaufland Office" panose="02000503040000020003" pitchFamily="2" charset="0"/>
            </a:endParaRPr>
          </a:p>
        </p:txBody>
      </p:sp>
      <p:pic>
        <p:nvPicPr>
          <p:cNvPr id="46" name="Grafik 45" descr="Ein Bild, das Schild enthält.&#10;&#10;Automatisch generierte Beschreibung">
            <a:extLst>
              <a:ext uri="{FF2B5EF4-FFF2-40B4-BE49-F238E27FC236}">
                <a16:creationId xmlns:a16="http://schemas.microsoft.com/office/drawing/2014/main" id="{8DDC4783-25D4-4A04-89B7-C8CD227CD6ED}"/>
              </a:ext>
            </a:extLst>
          </p:cNvPr>
          <p:cNvPicPr>
            <a:picLocks noChangeAspect="1"/>
          </p:cNvPicPr>
          <p:nvPr/>
        </p:nvPicPr>
        <p:blipFill>
          <a:blip r:embed="rId6"/>
          <a:stretch>
            <a:fillRect/>
          </a:stretch>
        </p:blipFill>
        <p:spPr>
          <a:xfrm>
            <a:off x="5506156" y="3731621"/>
            <a:ext cx="1194534" cy="967572"/>
          </a:xfrm>
          <a:prstGeom prst="rect">
            <a:avLst/>
          </a:prstGeom>
        </p:spPr>
      </p:pic>
      <p:sp>
        <p:nvSpPr>
          <p:cNvPr id="44" name="Ellipse 43">
            <a:extLst>
              <a:ext uri="{FF2B5EF4-FFF2-40B4-BE49-F238E27FC236}">
                <a16:creationId xmlns:a16="http://schemas.microsoft.com/office/drawing/2014/main" id="{93C0BA01-72FB-4275-A0F3-B405FA624B79}"/>
              </a:ext>
            </a:extLst>
          </p:cNvPr>
          <p:cNvSpPr/>
          <p:nvPr/>
        </p:nvSpPr>
        <p:spPr bwMode="gray">
          <a:xfrm>
            <a:off x="5419048" y="3531032"/>
            <a:ext cx="1368750" cy="1368750"/>
          </a:xfrm>
          <a:prstGeom prst="ellipse">
            <a:avLst/>
          </a:prstGeom>
          <a:noFill/>
          <a:ln>
            <a:solidFill>
              <a:srgbClr val="B1B1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latin typeface="Kaufland Office" panose="02000503040000020003" pitchFamily="2" charset="0"/>
            </a:endParaRPr>
          </a:p>
        </p:txBody>
      </p:sp>
      <p:sp>
        <p:nvSpPr>
          <p:cNvPr id="42" name="Ellipse 41">
            <a:extLst>
              <a:ext uri="{FF2B5EF4-FFF2-40B4-BE49-F238E27FC236}">
                <a16:creationId xmlns:a16="http://schemas.microsoft.com/office/drawing/2014/main" id="{987152C3-6A01-45F4-A953-A15464ACE049}"/>
              </a:ext>
            </a:extLst>
          </p:cNvPr>
          <p:cNvSpPr/>
          <p:nvPr/>
        </p:nvSpPr>
        <p:spPr bwMode="gray">
          <a:xfrm>
            <a:off x="4831875" y="2946643"/>
            <a:ext cx="2537532" cy="1268766"/>
          </a:xfrm>
          <a:custGeom>
            <a:avLst/>
            <a:gdLst>
              <a:gd name="connsiteX0" fmla="*/ 0 w 2537531"/>
              <a:gd name="connsiteY0" fmla="*/ 1268766 h 2537531"/>
              <a:gd name="connsiteX1" fmla="*/ 1268766 w 2537531"/>
              <a:gd name="connsiteY1" fmla="*/ 0 h 2537531"/>
              <a:gd name="connsiteX2" fmla="*/ 2537532 w 2537531"/>
              <a:gd name="connsiteY2" fmla="*/ 1268766 h 2537531"/>
              <a:gd name="connsiteX3" fmla="*/ 1268766 w 2537531"/>
              <a:gd name="connsiteY3" fmla="*/ 2537532 h 2537531"/>
              <a:gd name="connsiteX4" fmla="*/ 0 w 2537531"/>
              <a:gd name="connsiteY4" fmla="*/ 1268766 h 2537531"/>
              <a:gd name="connsiteX0" fmla="*/ 1268766 w 2537532"/>
              <a:gd name="connsiteY0" fmla="*/ 2537532 h 2628972"/>
              <a:gd name="connsiteX1" fmla="*/ 0 w 2537532"/>
              <a:gd name="connsiteY1" fmla="*/ 1268766 h 2628972"/>
              <a:gd name="connsiteX2" fmla="*/ 1268766 w 2537532"/>
              <a:gd name="connsiteY2" fmla="*/ 0 h 2628972"/>
              <a:gd name="connsiteX3" fmla="*/ 2537532 w 2537532"/>
              <a:gd name="connsiteY3" fmla="*/ 1268766 h 2628972"/>
              <a:gd name="connsiteX4" fmla="*/ 1360206 w 2537532"/>
              <a:gd name="connsiteY4" fmla="*/ 2628972 h 2628972"/>
              <a:gd name="connsiteX0" fmla="*/ 0 w 2537532"/>
              <a:gd name="connsiteY0" fmla="*/ 1268766 h 2628972"/>
              <a:gd name="connsiteX1" fmla="*/ 1268766 w 2537532"/>
              <a:gd name="connsiteY1" fmla="*/ 0 h 2628972"/>
              <a:gd name="connsiteX2" fmla="*/ 2537532 w 2537532"/>
              <a:gd name="connsiteY2" fmla="*/ 1268766 h 2628972"/>
              <a:gd name="connsiteX3" fmla="*/ 1360206 w 2537532"/>
              <a:gd name="connsiteY3" fmla="*/ 2628972 h 2628972"/>
              <a:gd name="connsiteX0" fmla="*/ 0 w 2537532"/>
              <a:gd name="connsiteY0" fmla="*/ 1268766 h 1268766"/>
              <a:gd name="connsiteX1" fmla="*/ 1268766 w 2537532"/>
              <a:gd name="connsiteY1" fmla="*/ 0 h 1268766"/>
              <a:gd name="connsiteX2" fmla="*/ 2537532 w 2537532"/>
              <a:gd name="connsiteY2" fmla="*/ 1268766 h 1268766"/>
            </a:gdLst>
            <a:ahLst/>
            <a:cxnLst>
              <a:cxn ang="0">
                <a:pos x="connsiteX0" y="connsiteY0"/>
              </a:cxn>
              <a:cxn ang="0">
                <a:pos x="connsiteX1" y="connsiteY1"/>
              </a:cxn>
              <a:cxn ang="0">
                <a:pos x="connsiteX2" y="connsiteY2"/>
              </a:cxn>
            </a:cxnLst>
            <a:rect l="l" t="t" r="r" b="b"/>
            <a:pathLst>
              <a:path w="2537532" h="1268766">
                <a:moveTo>
                  <a:pt x="0" y="1268766"/>
                </a:moveTo>
                <a:cubicBezTo>
                  <a:pt x="0" y="568046"/>
                  <a:pt x="568046" y="0"/>
                  <a:pt x="1268766" y="0"/>
                </a:cubicBezTo>
                <a:cubicBezTo>
                  <a:pt x="1969486" y="0"/>
                  <a:pt x="2537532" y="568046"/>
                  <a:pt x="2537532" y="1268766"/>
                </a:cubicBezTo>
              </a:path>
            </a:pathLst>
          </a:cu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latin typeface="Kaufland Office" panose="02000503040000020003" pitchFamily="2" charset="0"/>
            </a:endParaRPr>
          </a:p>
        </p:txBody>
      </p:sp>
      <p:sp>
        <p:nvSpPr>
          <p:cNvPr id="65" name="Ellipse 64">
            <a:extLst>
              <a:ext uri="{FF2B5EF4-FFF2-40B4-BE49-F238E27FC236}">
                <a16:creationId xmlns:a16="http://schemas.microsoft.com/office/drawing/2014/main" id="{74B539BA-E0F1-4DCD-9FD7-A4B616EE0132}"/>
              </a:ext>
            </a:extLst>
          </p:cNvPr>
          <p:cNvSpPr/>
          <p:nvPr/>
        </p:nvSpPr>
        <p:spPr bwMode="gray">
          <a:xfrm>
            <a:off x="4831875" y="4225307"/>
            <a:ext cx="2537532" cy="1268766"/>
          </a:xfrm>
          <a:custGeom>
            <a:avLst/>
            <a:gdLst>
              <a:gd name="connsiteX0" fmla="*/ 0 w 2537531"/>
              <a:gd name="connsiteY0" fmla="*/ 1268766 h 2537531"/>
              <a:gd name="connsiteX1" fmla="*/ 1268766 w 2537531"/>
              <a:gd name="connsiteY1" fmla="*/ 0 h 2537531"/>
              <a:gd name="connsiteX2" fmla="*/ 2537532 w 2537531"/>
              <a:gd name="connsiteY2" fmla="*/ 1268766 h 2537531"/>
              <a:gd name="connsiteX3" fmla="*/ 1268766 w 2537531"/>
              <a:gd name="connsiteY3" fmla="*/ 2537532 h 2537531"/>
              <a:gd name="connsiteX4" fmla="*/ 0 w 2537531"/>
              <a:gd name="connsiteY4" fmla="*/ 1268766 h 2537531"/>
              <a:gd name="connsiteX0" fmla="*/ 1268766 w 2537532"/>
              <a:gd name="connsiteY0" fmla="*/ 0 h 2537532"/>
              <a:gd name="connsiteX1" fmla="*/ 2537532 w 2537532"/>
              <a:gd name="connsiteY1" fmla="*/ 1268766 h 2537532"/>
              <a:gd name="connsiteX2" fmla="*/ 1268766 w 2537532"/>
              <a:gd name="connsiteY2" fmla="*/ 2537532 h 2537532"/>
              <a:gd name="connsiteX3" fmla="*/ 0 w 2537532"/>
              <a:gd name="connsiteY3" fmla="*/ 1268766 h 2537532"/>
              <a:gd name="connsiteX4" fmla="*/ 1360206 w 2537532"/>
              <a:gd name="connsiteY4" fmla="*/ 91440 h 2537532"/>
              <a:gd name="connsiteX0" fmla="*/ 1268766 w 2537532"/>
              <a:gd name="connsiteY0" fmla="*/ 0 h 2537532"/>
              <a:gd name="connsiteX1" fmla="*/ 2537532 w 2537532"/>
              <a:gd name="connsiteY1" fmla="*/ 1268766 h 2537532"/>
              <a:gd name="connsiteX2" fmla="*/ 1268766 w 2537532"/>
              <a:gd name="connsiteY2" fmla="*/ 2537532 h 2537532"/>
              <a:gd name="connsiteX3" fmla="*/ 0 w 2537532"/>
              <a:gd name="connsiteY3" fmla="*/ 1268766 h 2537532"/>
              <a:gd name="connsiteX0" fmla="*/ 2537532 w 2537532"/>
              <a:gd name="connsiteY0" fmla="*/ 0 h 1268766"/>
              <a:gd name="connsiteX1" fmla="*/ 1268766 w 2537532"/>
              <a:gd name="connsiteY1" fmla="*/ 1268766 h 1268766"/>
              <a:gd name="connsiteX2" fmla="*/ 0 w 2537532"/>
              <a:gd name="connsiteY2" fmla="*/ 0 h 1268766"/>
              <a:gd name="connsiteX0" fmla="*/ 2537532 w 2537532"/>
              <a:gd name="connsiteY0" fmla="*/ 0 h 1268766"/>
              <a:gd name="connsiteX1" fmla="*/ 1268766 w 2537532"/>
              <a:gd name="connsiteY1" fmla="*/ 1268766 h 1268766"/>
              <a:gd name="connsiteX2" fmla="*/ 0 w 2537532"/>
              <a:gd name="connsiteY2" fmla="*/ 0 h 1268766"/>
            </a:gdLst>
            <a:ahLst/>
            <a:cxnLst>
              <a:cxn ang="0">
                <a:pos x="connsiteX0" y="connsiteY0"/>
              </a:cxn>
              <a:cxn ang="0">
                <a:pos x="connsiteX1" y="connsiteY1"/>
              </a:cxn>
              <a:cxn ang="0">
                <a:pos x="connsiteX2" y="connsiteY2"/>
              </a:cxn>
            </a:cxnLst>
            <a:rect l="l" t="t" r="r" b="b"/>
            <a:pathLst>
              <a:path w="2537532" h="1268766">
                <a:moveTo>
                  <a:pt x="2537532" y="0"/>
                </a:moveTo>
                <a:cubicBezTo>
                  <a:pt x="2537532" y="700720"/>
                  <a:pt x="1969486" y="1268766"/>
                  <a:pt x="1268766" y="1268766"/>
                </a:cubicBezTo>
                <a:cubicBezTo>
                  <a:pt x="568046" y="1268766"/>
                  <a:pt x="0" y="700720"/>
                  <a:pt x="0" y="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latin typeface="Kaufland Office" panose="02000503040000020003" pitchFamily="2" charset="0"/>
            </a:endParaRPr>
          </a:p>
        </p:txBody>
      </p:sp>
      <p:cxnSp>
        <p:nvCxnSpPr>
          <p:cNvPr id="71" name="Gerader Verbinder 70">
            <a:extLst>
              <a:ext uri="{FF2B5EF4-FFF2-40B4-BE49-F238E27FC236}">
                <a16:creationId xmlns:a16="http://schemas.microsoft.com/office/drawing/2014/main" id="{096DB9AE-2678-4D86-81BD-F448F70E61B7}"/>
              </a:ext>
            </a:extLst>
          </p:cNvPr>
          <p:cNvCxnSpPr>
            <a:cxnSpLocks/>
          </p:cNvCxnSpPr>
          <p:nvPr/>
        </p:nvCxnSpPr>
        <p:spPr bwMode="gray">
          <a:xfrm flipH="1" flipV="1">
            <a:off x="4831874" y="4180981"/>
            <a:ext cx="1908" cy="7127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140FEAC3-9DA3-4EE0-813F-9C3AD8A77DE1}"/>
              </a:ext>
            </a:extLst>
          </p:cNvPr>
          <p:cNvCxnSpPr>
            <a:cxnSpLocks/>
            <a:stCxn id="65" idx="0"/>
          </p:cNvCxnSpPr>
          <p:nvPr/>
        </p:nvCxnSpPr>
        <p:spPr bwMode="gray">
          <a:xfrm flipH="1" flipV="1">
            <a:off x="7369173" y="4139821"/>
            <a:ext cx="234" cy="8548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Untertitel 6">
            <a:extLst>
              <a:ext uri="{FF2B5EF4-FFF2-40B4-BE49-F238E27FC236}">
                <a16:creationId xmlns:a16="http://schemas.microsoft.com/office/drawing/2014/main" id="{6D4448CD-A36E-462D-A111-DAB86309E7C2}"/>
              </a:ext>
            </a:extLst>
          </p:cNvPr>
          <p:cNvSpPr>
            <a:spLocks noGrp="1"/>
          </p:cNvSpPr>
          <p:nvPr>
            <p:ph type="subTitle" idx="1"/>
          </p:nvPr>
        </p:nvSpPr>
        <p:spPr>
          <a:xfrm>
            <a:off x="409577" y="739137"/>
            <a:ext cx="11348418" cy="426662"/>
          </a:xfrm>
        </p:spPr>
        <p:txBody>
          <a:bodyPr/>
          <a:lstStyle/>
          <a:p>
            <a:r>
              <a:rPr lang="en-US">
                <a:latin typeface="Kaufland Office" panose="02000503040000020003" pitchFamily="2" charset="0"/>
              </a:rPr>
              <a:t>Schwarz Zentrale Dienste &amp;</a:t>
            </a:r>
          </a:p>
          <a:p>
            <a:r>
              <a:rPr lang="en-US">
                <a:latin typeface="Kaufland Office" panose="02000503040000020003" pitchFamily="2" charset="0"/>
              </a:rPr>
              <a:t>Schwarz Dienstleistungen</a:t>
            </a:r>
          </a:p>
        </p:txBody>
      </p:sp>
      <p:sp>
        <p:nvSpPr>
          <p:cNvPr id="3" name="Textfeld 2">
            <a:extLst>
              <a:ext uri="{FF2B5EF4-FFF2-40B4-BE49-F238E27FC236}">
                <a16:creationId xmlns:a16="http://schemas.microsoft.com/office/drawing/2014/main" id="{16C776A9-8AC6-4F1A-9000-FF8139E62EBA}"/>
              </a:ext>
            </a:extLst>
          </p:cNvPr>
          <p:cNvSpPr txBox="1"/>
          <p:nvPr/>
        </p:nvSpPr>
        <p:spPr bwMode="gray">
          <a:xfrm>
            <a:off x="5646222" y="2422656"/>
            <a:ext cx="914400" cy="349324"/>
          </a:xfrm>
          <a:prstGeom prst="rect">
            <a:avLst/>
          </a:prstGeom>
          <a:solidFill>
            <a:schemeClr val="accent1"/>
          </a:solidFill>
        </p:spPr>
        <p:txBody>
          <a:bodyPr wrap="none" lIns="0" tIns="0" rIns="0" bIns="0" rtlCol="0">
            <a:prstTxWarp prst="textArchUp">
              <a:avLst/>
            </a:prstTxWarp>
            <a:noAutofit/>
          </a:bodyPr>
          <a:lstStyle/>
          <a:p>
            <a:pPr algn="ctr">
              <a:spcBef>
                <a:spcPts val="1200"/>
              </a:spcBef>
            </a:pPr>
            <a:r>
              <a:rPr lang="en-US" sz="2000" b="1">
                <a:solidFill>
                  <a:schemeClr val="bg1"/>
                </a:solidFill>
                <a:latin typeface="Kaufland Office" panose="02000503040000020003" pitchFamily="2" charset="0"/>
              </a:rPr>
              <a:t>Retail</a:t>
            </a:r>
          </a:p>
        </p:txBody>
      </p:sp>
      <p:sp>
        <p:nvSpPr>
          <p:cNvPr id="4" name="Textfeld 3">
            <a:extLst>
              <a:ext uri="{FF2B5EF4-FFF2-40B4-BE49-F238E27FC236}">
                <a16:creationId xmlns:a16="http://schemas.microsoft.com/office/drawing/2014/main" id="{C6528567-471A-42A3-A047-AF733DD101F9}"/>
              </a:ext>
            </a:extLst>
          </p:cNvPr>
          <p:cNvSpPr txBox="1"/>
          <p:nvPr/>
        </p:nvSpPr>
        <p:spPr bwMode="gray">
          <a:xfrm rot="14386342">
            <a:off x="3962635" y="4872012"/>
            <a:ext cx="1418466" cy="349324"/>
          </a:xfrm>
          <a:prstGeom prst="rect">
            <a:avLst/>
          </a:prstGeom>
          <a:solidFill>
            <a:schemeClr val="accent1"/>
          </a:solidFill>
        </p:spPr>
        <p:txBody>
          <a:bodyPr wrap="none" lIns="0" tIns="0" rIns="0" bIns="0" rtlCol="0">
            <a:prstTxWarp prst="textArchUp">
              <a:avLst/>
            </a:prstTxWarp>
            <a:noAutofit/>
          </a:bodyPr>
          <a:lstStyle/>
          <a:p>
            <a:pPr algn="ctr">
              <a:spcBef>
                <a:spcPts val="1200"/>
              </a:spcBef>
            </a:pPr>
            <a:r>
              <a:rPr lang="en-US" sz="2000" b="1">
                <a:solidFill>
                  <a:schemeClr val="bg1"/>
                </a:solidFill>
                <a:latin typeface="Kaufland Office" panose="02000503040000020003" pitchFamily="2" charset="0"/>
              </a:rPr>
              <a:t>Production</a:t>
            </a:r>
          </a:p>
        </p:txBody>
      </p:sp>
      <p:sp>
        <p:nvSpPr>
          <p:cNvPr id="12" name="Halbbogen 11">
            <a:extLst>
              <a:ext uri="{FF2B5EF4-FFF2-40B4-BE49-F238E27FC236}">
                <a16:creationId xmlns:a16="http://schemas.microsoft.com/office/drawing/2014/main" id="{EDE71170-B445-452B-9FD6-26EE1C38695C}"/>
              </a:ext>
            </a:extLst>
          </p:cNvPr>
          <p:cNvSpPr/>
          <p:nvPr/>
        </p:nvSpPr>
        <p:spPr bwMode="gray">
          <a:xfrm rot="9978330">
            <a:off x="4218775" y="2083276"/>
            <a:ext cx="3806468" cy="4073982"/>
          </a:xfrm>
          <a:prstGeom prst="blockArc">
            <a:avLst>
              <a:gd name="adj1" fmla="val 10738884"/>
              <a:gd name="adj2" fmla="val 16521447"/>
              <a:gd name="adj3" fmla="val 1169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solidFill>
                <a:schemeClr val="tx1"/>
              </a:solidFill>
              <a:latin typeface="Kaufland Office" panose="02000503040000020003" pitchFamily="2" charset="0"/>
            </a:endParaRPr>
          </a:p>
        </p:txBody>
      </p:sp>
      <p:sp>
        <p:nvSpPr>
          <p:cNvPr id="11" name="Textfeld 10">
            <a:extLst>
              <a:ext uri="{FF2B5EF4-FFF2-40B4-BE49-F238E27FC236}">
                <a16:creationId xmlns:a16="http://schemas.microsoft.com/office/drawing/2014/main" id="{64F8C8D2-25F1-424B-B16A-45698D3F1C76}"/>
              </a:ext>
            </a:extLst>
          </p:cNvPr>
          <p:cNvSpPr txBox="1"/>
          <p:nvPr/>
        </p:nvSpPr>
        <p:spPr bwMode="gray">
          <a:xfrm rot="7247891">
            <a:off x="5271420" y="3574165"/>
            <a:ext cx="2812147" cy="2045069"/>
          </a:xfrm>
          <a:prstGeom prst="rect">
            <a:avLst/>
          </a:prstGeom>
          <a:noFill/>
        </p:spPr>
        <p:txBody>
          <a:bodyPr wrap="none" lIns="0" tIns="0" rIns="0" bIns="0" rtlCol="0">
            <a:prstTxWarp prst="textArchUp">
              <a:avLst>
                <a:gd name="adj" fmla="val 12248805"/>
              </a:avLst>
            </a:prstTxWarp>
            <a:noAutofit/>
          </a:bodyPr>
          <a:lstStyle/>
          <a:p>
            <a:pPr algn="ctr">
              <a:spcBef>
                <a:spcPts val="1200"/>
              </a:spcBef>
            </a:pPr>
            <a:r>
              <a:rPr lang="en-US" sz="2000" b="1">
                <a:solidFill>
                  <a:schemeClr val="bg1"/>
                </a:solidFill>
                <a:latin typeface="Kaufland Office" panose="02000503040000020003" pitchFamily="2" charset="0"/>
              </a:rPr>
              <a:t>Recyclables management</a:t>
            </a:r>
          </a:p>
        </p:txBody>
      </p:sp>
    </p:spTree>
    <p:extLst>
      <p:ext uri="{BB962C8B-B14F-4D97-AF65-F5344CB8AC3E}">
        <p14:creationId xmlns:p14="http://schemas.microsoft.com/office/powerpoint/2010/main" val="171714219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PXe0Hb5Oy3yvDy6fjY_Ho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OsV0gXrbL6IWCpzbeFDxz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x212qRs2frP37h3fP4gm.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5oPuHylNID.pE8_qN0WhT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PpqbrSXoRq.aviT0CUFq7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PXe0Hb5Oy3yvDy6fjY_How"/>
</p:tagLst>
</file>

<file path=ppt/tags/tag2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5oPuHylNID.pE8_qN0WhT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PpqbrSXoRq.aviT0CUFq7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OsV0gXrbL6IWCpzbeFDxz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Larissa">
  <a:themeElements>
    <a:clrScheme name="Schwarz Dienstleistungen">
      <a:dk1>
        <a:sysClr val="windowText" lastClr="000000"/>
      </a:dk1>
      <a:lt1>
        <a:sysClr val="window" lastClr="FFFFFF"/>
      </a:lt1>
      <a:dk2>
        <a:srgbClr val="D7D7D7"/>
      </a:dk2>
      <a:lt2>
        <a:srgbClr val="B1B2B3"/>
      </a:lt2>
      <a:accent1>
        <a:srgbClr val="791F82"/>
      </a:accent1>
      <a:accent2>
        <a:srgbClr val="6CC12C"/>
      </a:accent2>
      <a:accent3>
        <a:srgbClr val="5CB1FF"/>
      </a:accent3>
      <a:accent4>
        <a:srgbClr val="FFA420"/>
      </a:accent4>
      <a:accent5>
        <a:srgbClr val="E3000F"/>
      </a:accent5>
      <a:accent6>
        <a:srgbClr val="00539B"/>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a:solidFill>
            <a:schemeClr val="bg2"/>
          </a:solid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800" dirty="0" err="1" smtClean="0"/>
        </a:defPPr>
      </a:lstStyle>
    </a:txDef>
  </a:objectDefaults>
  <a:extraClrSchemeLst/>
</a:theme>
</file>

<file path=ppt/theme/theme10.xml><?xml version="1.0" encoding="utf-8"?>
<a:theme xmlns:a="http://schemas.openxmlformats.org/drawingml/2006/main" name="3_Übergangsfolien GreenCycle">
  <a:themeElements>
    <a:clrScheme name="Farbpalette Greencycle">
      <a:dk1>
        <a:srgbClr val="0A091B"/>
      </a:dk1>
      <a:lt1>
        <a:srgbClr val="F2F2F5"/>
      </a:lt1>
      <a:dk2>
        <a:srgbClr val="858591"/>
      </a:dk2>
      <a:lt2>
        <a:srgbClr val="FFFFFF"/>
      </a:lt2>
      <a:accent1>
        <a:srgbClr val="8FCB18"/>
      </a:accent1>
      <a:accent2>
        <a:srgbClr val="878787"/>
      </a:accent2>
      <a:accent3>
        <a:srgbClr val="54494B"/>
      </a:accent3>
      <a:accent4>
        <a:srgbClr val="343449"/>
      </a:accent4>
      <a:accent5>
        <a:srgbClr val="177E89"/>
      </a:accent5>
      <a:accent6>
        <a:srgbClr val="89C800"/>
      </a:accent6>
      <a:hlink>
        <a:srgbClr val="832061"/>
      </a:hlink>
      <a:folHlink>
        <a:srgbClr val="8787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Inhaltsfolien GreenCycle">
  <a:themeElements>
    <a:clrScheme name="Farbpalette Greencycle">
      <a:dk1>
        <a:srgbClr val="0A091B"/>
      </a:dk1>
      <a:lt1>
        <a:srgbClr val="F2F2F5"/>
      </a:lt1>
      <a:dk2>
        <a:srgbClr val="858591"/>
      </a:dk2>
      <a:lt2>
        <a:srgbClr val="FFFFFF"/>
      </a:lt2>
      <a:accent1>
        <a:srgbClr val="8FCB18"/>
      </a:accent1>
      <a:accent2>
        <a:srgbClr val="878787"/>
      </a:accent2>
      <a:accent3>
        <a:srgbClr val="54494B"/>
      </a:accent3>
      <a:accent4>
        <a:srgbClr val="343449"/>
      </a:accent4>
      <a:accent5>
        <a:srgbClr val="177E89"/>
      </a:accent5>
      <a:accent6>
        <a:srgbClr val="89C800"/>
      </a:accent6>
      <a:hlink>
        <a:srgbClr val="832061"/>
      </a:hlink>
      <a:folHlink>
        <a:srgbClr val="8787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4_Inhaltsfolien GreenCycle">
  <a:themeElements>
    <a:clrScheme name="Farbpalette Greencycle">
      <a:dk1>
        <a:srgbClr val="0A091B"/>
      </a:dk1>
      <a:lt1>
        <a:srgbClr val="F2F2F5"/>
      </a:lt1>
      <a:dk2>
        <a:srgbClr val="858591"/>
      </a:dk2>
      <a:lt2>
        <a:srgbClr val="FFFFFF"/>
      </a:lt2>
      <a:accent1>
        <a:srgbClr val="8FCB18"/>
      </a:accent1>
      <a:accent2>
        <a:srgbClr val="878787"/>
      </a:accent2>
      <a:accent3>
        <a:srgbClr val="54494B"/>
      </a:accent3>
      <a:accent4>
        <a:srgbClr val="343449"/>
      </a:accent4>
      <a:accent5>
        <a:srgbClr val="177E89"/>
      </a:accent5>
      <a:accent6>
        <a:srgbClr val="89C800"/>
      </a:accent6>
      <a:hlink>
        <a:srgbClr val="832061"/>
      </a:hlink>
      <a:folHlink>
        <a:srgbClr val="8787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Larissa">
  <a:themeElements>
    <a:clrScheme name="SCHWARZ">
      <a:dk1>
        <a:sysClr val="windowText" lastClr="000000"/>
      </a:dk1>
      <a:lt1>
        <a:sysClr val="window" lastClr="FFFFFF"/>
      </a:lt1>
      <a:dk2>
        <a:srgbClr val="00539B"/>
      </a:dk2>
      <a:lt2>
        <a:srgbClr val="E3000F"/>
      </a:lt2>
      <a:accent1>
        <a:srgbClr val="791F82"/>
      </a:accent1>
      <a:accent2>
        <a:srgbClr val="914A97"/>
      </a:accent2>
      <a:accent3>
        <a:srgbClr val="AA77B2"/>
      </a:accent3>
      <a:accent4>
        <a:srgbClr val="C4A5CF"/>
      </a:accent4>
      <a:accent5>
        <a:srgbClr val="B1B2B3"/>
      </a:accent5>
      <a:accent6>
        <a:srgbClr val="D7D7D7"/>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Larissa">
  <a:themeElements>
    <a:clrScheme name="SCHWARZ">
      <a:dk1>
        <a:sysClr val="windowText" lastClr="000000"/>
      </a:dk1>
      <a:lt1>
        <a:sysClr val="window" lastClr="FFFFFF"/>
      </a:lt1>
      <a:dk2>
        <a:srgbClr val="00539B"/>
      </a:dk2>
      <a:lt2>
        <a:srgbClr val="E3000F"/>
      </a:lt2>
      <a:accent1>
        <a:srgbClr val="791F82"/>
      </a:accent1>
      <a:accent2>
        <a:srgbClr val="914A97"/>
      </a:accent2>
      <a:accent3>
        <a:srgbClr val="AA77B2"/>
      </a:accent3>
      <a:accent4>
        <a:srgbClr val="C4A5CF"/>
      </a:accent4>
      <a:accent5>
        <a:srgbClr val="B1B2B3"/>
      </a:accent5>
      <a:accent6>
        <a:srgbClr val="D7D7D7"/>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Übergangsfolien GreenCycle">
  <a:themeElements>
    <a:clrScheme name="Farbpalette Greencycle">
      <a:dk1>
        <a:srgbClr val="0A091B"/>
      </a:dk1>
      <a:lt1>
        <a:srgbClr val="F2F2F5"/>
      </a:lt1>
      <a:dk2>
        <a:srgbClr val="858591"/>
      </a:dk2>
      <a:lt2>
        <a:srgbClr val="FFFFFF"/>
      </a:lt2>
      <a:accent1>
        <a:srgbClr val="8FCB18"/>
      </a:accent1>
      <a:accent2>
        <a:srgbClr val="878787"/>
      </a:accent2>
      <a:accent3>
        <a:srgbClr val="54494B"/>
      </a:accent3>
      <a:accent4>
        <a:srgbClr val="343449"/>
      </a:accent4>
      <a:accent5>
        <a:srgbClr val="177E89"/>
      </a:accent5>
      <a:accent6>
        <a:srgbClr val="89C800"/>
      </a:accent6>
      <a:hlink>
        <a:srgbClr val="832061"/>
      </a:hlink>
      <a:folHlink>
        <a:srgbClr val="8787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haltsfolien GreenCycle">
  <a:themeElements>
    <a:clrScheme name="Farbpalette Greencycle">
      <a:dk1>
        <a:srgbClr val="0A091B"/>
      </a:dk1>
      <a:lt1>
        <a:srgbClr val="F2F2F5"/>
      </a:lt1>
      <a:dk2>
        <a:srgbClr val="858591"/>
      </a:dk2>
      <a:lt2>
        <a:srgbClr val="FFFFFF"/>
      </a:lt2>
      <a:accent1>
        <a:srgbClr val="8FCB18"/>
      </a:accent1>
      <a:accent2>
        <a:srgbClr val="878787"/>
      </a:accent2>
      <a:accent3>
        <a:srgbClr val="54494B"/>
      </a:accent3>
      <a:accent4>
        <a:srgbClr val="343449"/>
      </a:accent4>
      <a:accent5>
        <a:srgbClr val="177E89"/>
      </a:accent5>
      <a:accent6>
        <a:srgbClr val="89C800"/>
      </a:accent6>
      <a:hlink>
        <a:srgbClr val="832061"/>
      </a:hlink>
      <a:folHlink>
        <a:srgbClr val="8787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Übergangsfolien GreenCycle">
  <a:themeElements>
    <a:clrScheme name="Farbpalette Greencycle">
      <a:dk1>
        <a:srgbClr val="0A091B"/>
      </a:dk1>
      <a:lt1>
        <a:srgbClr val="F2F2F5"/>
      </a:lt1>
      <a:dk2>
        <a:srgbClr val="858591"/>
      </a:dk2>
      <a:lt2>
        <a:srgbClr val="FFFFFF"/>
      </a:lt2>
      <a:accent1>
        <a:srgbClr val="8FCB18"/>
      </a:accent1>
      <a:accent2>
        <a:srgbClr val="878787"/>
      </a:accent2>
      <a:accent3>
        <a:srgbClr val="54494B"/>
      </a:accent3>
      <a:accent4>
        <a:srgbClr val="343449"/>
      </a:accent4>
      <a:accent5>
        <a:srgbClr val="177E89"/>
      </a:accent5>
      <a:accent6>
        <a:srgbClr val="89C800"/>
      </a:accent6>
      <a:hlink>
        <a:srgbClr val="832061"/>
      </a:hlink>
      <a:folHlink>
        <a:srgbClr val="8787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Inhaltsfolien GreenCycle">
  <a:themeElements>
    <a:clrScheme name="Farbpalette Greencycle">
      <a:dk1>
        <a:srgbClr val="0A091B"/>
      </a:dk1>
      <a:lt1>
        <a:srgbClr val="F2F2F5"/>
      </a:lt1>
      <a:dk2>
        <a:srgbClr val="858591"/>
      </a:dk2>
      <a:lt2>
        <a:srgbClr val="FFFFFF"/>
      </a:lt2>
      <a:accent1>
        <a:srgbClr val="8FCB18"/>
      </a:accent1>
      <a:accent2>
        <a:srgbClr val="878787"/>
      </a:accent2>
      <a:accent3>
        <a:srgbClr val="54494B"/>
      </a:accent3>
      <a:accent4>
        <a:srgbClr val="343449"/>
      </a:accent4>
      <a:accent5>
        <a:srgbClr val="177E89"/>
      </a:accent5>
      <a:accent6>
        <a:srgbClr val="89C800"/>
      </a:accent6>
      <a:hlink>
        <a:srgbClr val="832061"/>
      </a:hlink>
      <a:folHlink>
        <a:srgbClr val="8787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Übergangsfolien GreenCycle">
  <a:themeElements>
    <a:clrScheme name="Farbpalette Greencycle">
      <a:dk1>
        <a:srgbClr val="0A091B"/>
      </a:dk1>
      <a:lt1>
        <a:srgbClr val="F2F2F5"/>
      </a:lt1>
      <a:dk2>
        <a:srgbClr val="858591"/>
      </a:dk2>
      <a:lt2>
        <a:srgbClr val="FFFFFF"/>
      </a:lt2>
      <a:accent1>
        <a:srgbClr val="8FCB18"/>
      </a:accent1>
      <a:accent2>
        <a:srgbClr val="878787"/>
      </a:accent2>
      <a:accent3>
        <a:srgbClr val="54494B"/>
      </a:accent3>
      <a:accent4>
        <a:srgbClr val="343449"/>
      </a:accent4>
      <a:accent5>
        <a:srgbClr val="177E89"/>
      </a:accent5>
      <a:accent6>
        <a:srgbClr val="89C800"/>
      </a:accent6>
      <a:hlink>
        <a:srgbClr val="832061"/>
      </a:hlink>
      <a:folHlink>
        <a:srgbClr val="8787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Larissa">
  <a:themeElements>
    <a:clrScheme name="Schwarz Dienstleistungen">
      <a:dk1>
        <a:sysClr val="windowText" lastClr="000000"/>
      </a:dk1>
      <a:lt1>
        <a:sysClr val="window" lastClr="FFFFFF"/>
      </a:lt1>
      <a:dk2>
        <a:srgbClr val="D7D7D7"/>
      </a:dk2>
      <a:lt2>
        <a:srgbClr val="B1B2B3"/>
      </a:lt2>
      <a:accent1>
        <a:srgbClr val="791F82"/>
      </a:accent1>
      <a:accent2>
        <a:srgbClr val="6CC12C"/>
      </a:accent2>
      <a:accent3>
        <a:srgbClr val="5CB1FF"/>
      </a:accent3>
      <a:accent4>
        <a:srgbClr val="FFA420"/>
      </a:accent4>
      <a:accent5>
        <a:srgbClr val="E3000F"/>
      </a:accent5>
      <a:accent6>
        <a:srgbClr val="00539B"/>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800" dirty="0" err="1" smtClean="0"/>
        </a:defPPr>
      </a:lstStyle>
    </a:txDef>
  </a:objectDefaults>
  <a:extraClrSchemeLst/>
</a:theme>
</file>

<file path=ppt/theme/theme8.xml><?xml version="1.0" encoding="utf-8"?>
<a:theme xmlns:a="http://schemas.openxmlformats.org/drawingml/2006/main" name="5_Larissa">
  <a:themeElements>
    <a:clrScheme name="Schwarz Dienstleistungen">
      <a:dk1>
        <a:sysClr val="windowText" lastClr="000000"/>
      </a:dk1>
      <a:lt1>
        <a:sysClr val="window" lastClr="FFFFFF"/>
      </a:lt1>
      <a:dk2>
        <a:srgbClr val="D7D7D7"/>
      </a:dk2>
      <a:lt2>
        <a:srgbClr val="B1B2B3"/>
      </a:lt2>
      <a:accent1>
        <a:srgbClr val="791F82"/>
      </a:accent1>
      <a:accent2>
        <a:srgbClr val="6CC12C"/>
      </a:accent2>
      <a:accent3>
        <a:srgbClr val="5CB1FF"/>
      </a:accent3>
      <a:accent4>
        <a:srgbClr val="FFA420"/>
      </a:accent4>
      <a:accent5>
        <a:srgbClr val="E3000F"/>
      </a:accent5>
      <a:accent6>
        <a:srgbClr val="00539B"/>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800" dirty="0" err="1" smtClean="0"/>
        </a:defPPr>
      </a:lstStyle>
    </a:txDef>
  </a:objectDefaults>
  <a:extraClrSchemeLst/>
</a:theme>
</file>

<file path=ppt/theme/theme9.xml><?xml version="1.0" encoding="utf-8"?>
<a:theme xmlns:a="http://schemas.openxmlformats.org/drawingml/2006/main" name="1_Inhaltsfolien GreenCycle">
  <a:themeElements>
    <a:clrScheme name="Farbpalette Greencycle">
      <a:dk1>
        <a:srgbClr val="0A091B"/>
      </a:dk1>
      <a:lt1>
        <a:srgbClr val="F2F2F5"/>
      </a:lt1>
      <a:dk2>
        <a:srgbClr val="858591"/>
      </a:dk2>
      <a:lt2>
        <a:srgbClr val="FFFFFF"/>
      </a:lt2>
      <a:accent1>
        <a:srgbClr val="8FCB18"/>
      </a:accent1>
      <a:accent2>
        <a:srgbClr val="878787"/>
      </a:accent2>
      <a:accent3>
        <a:srgbClr val="54494B"/>
      </a:accent3>
      <a:accent4>
        <a:srgbClr val="343449"/>
      </a:accent4>
      <a:accent5>
        <a:srgbClr val="177E89"/>
      </a:accent5>
      <a:accent6>
        <a:srgbClr val="89C800"/>
      </a:accent6>
      <a:hlink>
        <a:srgbClr val="832061"/>
      </a:hlink>
      <a:folHlink>
        <a:srgbClr val="8787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A2A20AD8A983494BBCE9A3680C0CE61E" ma:contentTypeVersion="12" ma:contentTypeDescription="Ein neues Dokument erstellen." ma:contentTypeScope="" ma:versionID="ad8d24b8565aa474accba6ada19b1388">
  <xsd:schema xmlns:xsd="http://www.w3.org/2001/XMLSchema" xmlns:xs="http://www.w3.org/2001/XMLSchema" xmlns:p="http://schemas.microsoft.com/office/2006/metadata/properties" xmlns:ns2="f06aa338-b381-4653-86bc-189b89705e47" xmlns:ns3="4036ccf6-1ac1-444d-92ca-96f62ca4da22" targetNamespace="http://schemas.microsoft.com/office/2006/metadata/properties" ma:root="true" ma:fieldsID="8f958cf8536c90d2a8b9ef07382b6d7c" ns2:_="" ns3:_="">
    <xsd:import namespace="f06aa338-b381-4653-86bc-189b89705e47"/>
    <xsd:import namespace="4036ccf6-1ac1-444d-92ca-96f62ca4da2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6aa338-b381-4653-86bc-189b89705e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36ccf6-1ac1-444d-92ca-96f62ca4da22"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4036ccf6-1ac1-444d-92ca-96f62ca4da22">
      <UserInfo>
        <DisplayName/>
        <AccountId xsi:nil="true"/>
        <AccountType/>
      </UserInfo>
    </SharedWithUsers>
  </documentManagement>
</p:properties>
</file>

<file path=customXml/itemProps1.xml><?xml version="1.0" encoding="utf-8"?>
<ds:datastoreItem xmlns:ds="http://schemas.openxmlformats.org/officeDocument/2006/customXml" ds:itemID="{513BE676-5130-4651-8E4A-1F247998879E}">
  <ds:schemaRefs>
    <ds:schemaRef ds:uri="4036ccf6-1ac1-444d-92ca-96f62ca4da22"/>
    <ds:schemaRef ds:uri="f06aa338-b381-4653-86bc-189b89705e4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8358C22-34FC-467C-8589-0D153CC0E629}">
  <ds:schemaRefs>
    <ds:schemaRef ds:uri="http://schemas.microsoft.com/sharepoint/v3/contenttype/forms"/>
  </ds:schemaRefs>
</ds:datastoreItem>
</file>

<file path=customXml/itemProps3.xml><?xml version="1.0" encoding="utf-8"?>
<ds:datastoreItem xmlns:ds="http://schemas.openxmlformats.org/officeDocument/2006/customXml" ds:itemID="{40AC3823-6C91-40AF-8487-1451FA10B4F3}">
  <ds:schemaRefs>
    <ds:schemaRef ds:uri="4036ccf6-1ac1-444d-92ca-96f62ca4da22"/>
    <ds:schemaRef ds:uri="f06aa338-b381-4653-86bc-189b89705e4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548</Words>
  <Application>Microsoft Office PowerPoint</Application>
  <PresentationFormat>Custom</PresentationFormat>
  <Paragraphs>160</Paragraphs>
  <Slides>14</Slides>
  <Notes>7</Notes>
  <HiddenSlides>0</HiddenSlides>
  <MMClips>0</MMClips>
  <ScaleCrop>false</ScaleCrop>
  <HeadingPairs>
    <vt:vector size="8" baseType="variant">
      <vt:variant>
        <vt:lpstr>Fonts Used</vt:lpstr>
      </vt:variant>
      <vt:variant>
        <vt:i4>6</vt:i4>
      </vt:variant>
      <vt:variant>
        <vt:lpstr>Theme</vt:lpstr>
      </vt:variant>
      <vt:variant>
        <vt:i4>12</vt:i4>
      </vt:variant>
      <vt:variant>
        <vt:lpstr>Embedded OLE Servers</vt:lpstr>
      </vt:variant>
      <vt:variant>
        <vt:i4>1</vt:i4>
      </vt:variant>
      <vt:variant>
        <vt:lpstr>Slide Titles</vt:lpstr>
      </vt:variant>
      <vt:variant>
        <vt:i4>14</vt:i4>
      </vt:variant>
    </vt:vector>
  </HeadingPairs>
  <TitlesOfParts>
    <vt:vector size="33" baseType="lpstr">
      <vt:lpstr>Arial</vt:lpstr>
      <vt:lpstr>Calibri</vt:lpstr>
      <vt:lpstr>Calibri Light</vt:lpstr>
      <vt:lpstr>Kaufland Office</vt:lpstr>
      <vt:lpstr>Symbol</vt:lpstr>
      <vt:lpstr>Wingdings</vt:lpstr>
      <vt:lpstr>Larissa</vt:lpstr>
      <vt:lpstr>Übergangsfolien GreenCycle</vt:lpstr>
      <vt:lpstr>Inhaltsfolien GreenCycle</vt:lpstr>
      <vt:lpstr>1_Übergangsfolien GreenCycle</vt:lpstr>
      <vt:lpstr>2_Inhaltsfolien GreenCycle</vt:lpstr>
      <vt:lpstr>2_Übergangsfolien GreenCycle</vt:lpstr>
      <vt:lpstr>1_Larissa</vt:lpstr>
      <vt:lpstr>5_Larissa</vt:lpstr>
      <vt:lpstr>1_Inhaltsfolien GreenCycle</vt:lpstr>
      <vt:lpstr>3_Übergangsfolien GreenCycle</vt:lpstr>
      <vt:lpstr>3_Inhaltsfolien GreenCycle</vt:lpstr>
      <vt:lpstr>4_Inhaltsfolien GreenCycle</vt:lpstr>
      <vt:lpstr>think-cell Folie</vt:lpstr>
      <vt:lpstr>PowerPoint Presentation</vt:lpstr>
      <vt:lpstr>our business in the Making</vt:lpstr>
      <vt:lpstr>Schwarz Group</vt:lpstr>
      <vt:lpstr>PowerPoint Presentation</vt:lpstr>
      <vt:lpstr>Lidl</vt:lpstr>
      <vt:lpstr>Kaufland</vt:lpstr>
      <vt:lpstr>PowerPoint Presentation</vt:lpstr>
      <vt:lpstr>PowerPoint Presentation</vt:lpstr>
      <vt:lpstr>SCHWARZ GROUP</vt:lpstr>
      <vt:lpstr>Our customers</vt:lpstr>
      <vt:lpstr>We are the digital heartbeat of THE SCHWARZ GROUP</vt:lpstr>
      <vt:lpstr>Expanding project base</vt:lpstr>
      <vt:lpstr>Join our lines!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Präsentationsvorlage_SIS</dc:title>
  <dc:creator>Kayser, Pierre</dc:creator>
  <cp:lastModifiedBy>Denislav Georgiev (Денислав Георгиев)</cp:lastModifiedBy>
  <cp:revision>102</cp:revision>
  <cp:lastPrinted>2017-07-24T08:05:36Z</cp:lastPrinted>
  <dcterms:created xsi:type="dcterms:W3CDTF">2017-03-16T15:09:27Z</dcterms:created>
  <dcterms:modified xsi:type="dcterms:W3CDTF">2021-09-14T09:40:04Z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0x010100A2A20AD8A983494BBCE9A3680C0CE61E</vt:lpwstr>
  </property>
  <property fmtid="{D5CDD505-2E9C-101B-9397-08002B2CF9AE}" pid="3" name="Dokumentart">
    <vt:lpwstr>3</vt:lpwstr>
  </property>
  <property fmtid="{D5CDD505-2E9C-101B-9397-08002B2CF9AE}" pid="4" name="Order">
    <vt:r8>2753100</vt:r8>
  </property>
  <property fmtid="{D5CDD505-2E9C-101B-9397-08002B2CF9AE}" pid="5" name="xd_ProgID">
    <vt:lpwstr/>
  </property>
  <property fmtid="{D5CDD505-2E9C-101B-9397-08002B2CF9AE}" pid="6" name="DocumentSetDescription">
    <vt:lpwstr/>
  </property>
  <property fmtid="{D5CDD505-2E9C-101B-9397-08002B2CF9AE}" pid="7" name="PreisLieferung">
    <vt:lpwstr/>
  </property>
  <property fmtid="{D5CDD505-2E9C-101B-9397-08002B2CF9AE}" pid="8" name="Zusatzinhalte">
    <vt:lpwstr/>
  </property>
  <property fmtid="{D5CDD505-2E9C-101B-9397-08002B2CF9AE}" pid="9" name="TemplateUrl">
    <vt:lpwstr/>
  </property>
  <property fmtid="{D5CDD505-2E9C-101B-9397-08002B2CF9AE}" pid="10" name="ZielspracheMulti">
    <vt:lpwstr/>
  </property>
  <property fmtid="{D5CDD505-2E9C-101B-9397-08002B2CF9AE}" pid="11" name="Verlauf">
    <vt:lpwstr/>
  </property>
  <property fmtid="{D5CDD505-2E9C-101B-9397-08002B2CF9AE}" pid="12" name="AusgangsspracheMulti">
    <vt:lpwstr/>
  </property>
  <property fmtid="{D5CDD505-2E9C-101B-9397-08002B2CF9AE}" pid="13" name="_dlc_policyId">
    <vt:lpwstr/>
  </property>
  <property fmtid="{D5CDD505-2E9C-101B-9397-08002B2CF9AE}" pid="14" name="ItemRetentionFormula">
    <vt:lpwstr/>
  </property>
  <property fmtid="{D5CDD505-2E9C-101B-9397-08002B2CF9AE}" pid="15" name="DatumAuslieferung">
    <vt:lpwstr/>
  </property>
  <property fmtid="{D5CDD505-2E9C-101B-9397-08002B2CF9AE}" pid="16" name="AuslieferungKunde">
    <vt:lpwstr>Ja</vt:lpwstr>
  </property>
  <property fmtid="{D5CDD505-2E9C-101B-9397-08002B2CF9AE}" pid="17" name="SharedWithUsers">
    <vt:lpwstr/>
  </property>
  <property fmtid="{D5CDD505-2E9C-101B-9397-08002B2CF9AE}" pid="18" name="AuftragsID">
    <vt:lpwstr>3053</vt:lpwstr>
  </property>
  <property fmtid="{D5CDD505-2E9C-101B-9397-08002B2CF9AE}" pid="19" name="DatumStornierung">
    <vt:lpwstr/>
  </property>
  <property fmtid="{D5CDD505-2E9C-101B-9397-08002B2CF9AE}" pid="20" name="Dokumentenquelle">
    <vt:lpwstr>ITL</vt:lpwstr>
  </property>
</Properties>
</file>